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6" r:id="rId3"/>
    <p:sldId id="285" r:id="rId4"/>
    <p:sldId id="279" r:id="rId5"/>
    <p:sldId id="280" r:id="rId6"/>
    <p:sldId id="286" r:id="rId7"/>
    <p:sldId id="283" r:id="rId8"/>
    <p:sldId id="288" r:id="rId9"/>
    <p:sldId id="284" r:id="rId10"/>
    <p:sldId id="290" r:id="rId11"/>
    <p:sldId id="269" r:id="rId12"/>
    <p:sldId id="281" r:id="rId13"/>
    <p:sldId id="282" r:id="rId14"/>
    <p:sldId id="287" r:id="rId15"/>
    <p:sldId id="289" r:id="rId16"/>
    <p:sldId id="297" r:id="rId17"/>
    <p:sldId id="291" r:id="rId18"/>
    <p:sldId id="298" r:id="rId19"/>
    <p:sldId id="293" r:id="rId20"/>
    <p:sldId id="299" r:id="rId21"/>
    <p:sldId id="300" r:id="rId22"/>
  </p:sldIdLst>
  <p:sldSz cx="18288000" cy="10287000"/>
  <p:notesSz cx="6858000" cy="9144000"/>
  <p:embeddedFontLst>
    <p:embeddedFont>
      <p:font typeface="Arimo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Now" panose="020B0604020202020204" charset="0"/>
      <p:regular r:id="rId35"/>
    </p:embeddedFont>
    <p:embeddedFont>
      <p:font typeface="Now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23F"/>
    <a:srgbClr val="19434F"/>
    <a:srgbClr val="642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AE4AF-26AA-49BC-B6C5-0C03410CC1C2}" v="3616" dt="2022-06-08T21:54:38.133"/>
    <p1510:client id="{72849C6E-288A-498B-A3E2-DD3A95624E3B}" v="2039" dt="2022-06-08T21:51:55.599"/>
    <p1510:client id="{CBA575C3-02C0-4375-BA0D-487331A47D7D}" v="748" dt="2022-06-08T21:18:09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 ferrari" userId="d330690a-273a-4783-b3cd-8b77174c64c8" providerId="ADAL" clId="{108AE4AF-26AA-49BC-B6C5-0C03410CC1C2}"/>
    <pc:docChg chg="undo custSel addSld delSld modSld sldOrd">
      <pc:chgData name="michele ferrari" userId="d330690a-273a-4783-b3cd-8b77174c64c8" providerId="ADAL" clId="{108AE4AF-26AA-49BC-B6C5-0C03410CC1C2}" dt="2022-06-08T21:54:38.133" v="3607" actId="20577"/>
      <pc:docMkLst>
        <pc:docMk/>
      </pc:docMkLst>
      <pc:sldChg chg="addSp modSp mod">
        <pc:chgData name="michele ferrari" userId="d330690a-273a-4783-b3cd-8b77174c64c8" providerId="ADAL" clId="{108AE4AF-26AA-49BC-B6C5-0C03410CC1C2}" dt="2022-06-08T19:48:48.978" v="3122" actId="14100"/>
        <pc:sldMkLst>
          <pc:docMk/>
          <pc:sldMk cId="0" sldId="256"/>
        </pc:sldMkLst>
        <pc:spChg chg="mod">
          <ac:chgData name="michele ferrari" userId="d330690a-273a-4783-b3cd-8b77174c64c8" providerId="ADAL" clId="{108AE4AF-26AA-49BC-B6C5-0C03410CC1C2}" dt="2022-06-08T09:04:43.901" v="2006" actId="164"/>
          <ac:spMkLst>
            <pc:docMk/>
            <pc:sldMk cId="0" sldId="256"/>
            <ac:spMk id="5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4:43.901" v="2006" actId="164"/>
          <ac:spMkLst>
            <pc:docMk/>
            <pc:sldMk cId="0" sldId="256"/>
            <ac:spMk id="6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4:43.901" v="2006" actId="164"/>
          <ac:spMkLst>
            <pc:docMk/>
            <pc:sldMk cId="0" sldId="256"/>
            <ac:spMk id="7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4:43.901" v="2006" actId="164"/>
          <ac:spMkLst>
            <pc:docMk/>
            <pc:sldMk cId="0" sldId="256"/>
            <ac:spMk id="9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4:43.901" v="2006" actId="164"/>
          <ac:spMkLst>
            <pc:docMk/>
            <pc:sldMk cId="0" sldId="256"/>
            <ac:spMk id="10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5:09.006" v="2011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8:43.182" v="2017" actId="1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03:35.564" v="1996" actId="1076"/>
          <ac:spMkLst>
            <pc:docMk/>
            <pc:sldMk cId="0" sldId="256"/>
            <ac:spMk id="17" creationId="{022991A1-B135-43FB-AD7D-8DA5746858F8}"/>
          </ac:spMkLst>
        </pc:spChg>
        <pc:grpChg chg="add mod">
          <ac:chgData name="michele ferrari" userId="d330690a-273a-4783-b3cd-8b77174c64c8" providerId="ADAL" clId="{108AE4AF-26AA-49BC-B6C5-0C03410CC1C2}" dt="2022-06-08T09:04:52.327" v="2007" actId="1076"/>
          <ac:grpSpMkLst>
            <pc:docMk/>
            <pc:sldMk cId="0" sldId="256"/>
            <ac:grpSpMk id="2" creationId="{C0393B27-AE1C-4BAD-A6AF-DFEA258FA80B}"/>
          </ac:grpSpMkLst>
        </pc:grpChg>
        <pc:picChg chg="mod">
          <ac:chgData name="michele ferrari" userId="d330690a-273a-4783-b3cd-8b77174c64c8" providerId="ADAL" clId="{108AE4AF-26AA-49BC-B6C5-0C03410CC1C2}" dt="2022-06-08T19:48:48.978" v="3122" actId="14100"/>
          <ac:picMkLst>
            <pc:docMk/>
            <pc:sldMk cId="0" sldId="256"/>
            <ac:picMk id="8" creationId="{A0F6DFE4-EF92-42B9-8E91-392FD11C1C08}"/>
          </ac:picMkLst>
        </pc:picChg>
        <pc:picChg chg="mod">
          <ac:chgData name="michele ferrari" userId="d330690a-273a-4783-b3cd-8b77174c64c8" providerId="ADAL" clId="{108AE4AF-26AA-49BC-B6C5-0C03410CC1C2}" dt="2022-06-08T09:03:24.889" v="1994" actId="1076"/>
          <ac:picMkLst>
            <pc:docMk/>
            <pc:sldMk cId="0" sldId="256"/>
            <ac:picMk id="15" creationId="{A8C12E66-4F03-44DF-8E30-ABCB09D37772}"/>
          </ac:picMkLst>
        </pc:picChg>
        <pc:picChg chg="mod">
          <ac:chgData name="michele ferrari" userId="d330690a-273a-4783-b3cd-8b77174c64c8" providerId="ADAL" clId="{108AE4AF-26AA-49BC-B6C5-0C03410CC1C2}" dt="2022-06-08T09:03:17.665" v="1993" actId="1076"/>
          <ac:picMkLst>
            <pc:docMk/>
            <pc:sldMk cId="0" sldId="256"/>
            <ac:picMk id="16" creationId="{DBC852EF-31F2-4EAC-A543-145599F42F96}"/>
          </ac:picMkLst>
        </pc:picChg>
        <pc:picChg chg="mod">
          <ac:chgData name="michele ferrari" userId="d330690a-273a-4783-b3cd-8b77174c64c8" providerId="ADAL" clId="{108AE4AF-26AA-49BC-B6C5-0C03410CC1C2}" dt="2022-06-08T09:25:27.422" v="2440" actId="29295"/>
          <ac:picMkLst>
            <pc:docMk/>
            <pc:sldMk cId="0" sldId="256"/>
            <ac:picMk id="21" creationId="{3EC3D5F5-89E9-4730-ABD9-8663A1E981E3}"/>
          </ac:picMkLst>
        </pc:picChg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59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0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1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2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3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4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5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6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7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68"/>
        </pc:sldMkLst>
      </pc:sldChg>
      <pc:sldChg chg="addSp delSp modSp mod ord">
        <pc:chgData name="michele ferrari" userId="d330690a-273a-4783-b3cd-8b77174c64c8" providerId="ADAL" clId="{108AE4AF-26AA-49BC-B6C5-0C03410CC1C2}" dt="2022-06-08T20:59:12.551" v="3323" actId="1035"/>
        <pc:sldMkLst>
          <pc:docMk/>
          <pc:sldMk cId="0" sldId="269"/>
        </pc:sldMkLst>
        <pc:spChg chg="mod">
          <ac:chgData name="michele ferrari" userId="d330690a-273a-4783-b3cd-8b77174c64c8" providerId="ADAL" clId="{108AE4AF-26AA-49BC-B6C5-0C03410CC1C2}" dt="2022-06-08T20:59:12.551" v="3323" actId="1035"/>
          <ac:spMkLst>
            <pc:docMk/>
            <pc:sldMk cId="0" sldId="269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6:35.632" v="249" actId="20577"/>
          <ac:spMkLst>
            <pc:docMk/>
            <pc:sldMk cId="0" sldId="269"/>
            <ac:spMk id="4" creationId="{00000000-0000-0000-0000-000000000000}"/>
          </ac:spMkLst>
        </pc:spChg>
        <pc:picChg chg="del">
          <ac:chgData name="michele ferrari" userId="d330690a-273a-4783-b3cd-8b77174c64c8" providerId="ADAL" clId="{108AE4AF-26AA-49BC-B6C5-0C03410CC1C2}" dt="2022-06-08T06:57:59.844" v="285" actId="478"/>
          <ac:picMkLst>
            <pc:docMk/>
            <pc:sldMk cId="0" sldId="269"/>
            <ac:picMk id="3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20:48:41.260" v="3182" actId="1036"/>
          <ac:picMkLst>
            <pc:docMk/>
            <pc:sldMk cId="0" sldId="269"/>
            <ac:picMk id="6" creationId="{616BBBB4-3C0B-4A93-BA6B-98637733AA53}"/>
          </ac:picMkLst>
        </pc:picChg>
        <pc:picChg chg="add del mod">
          <ac:chgData name="michele ferrari" userId="d330690a-273a-4783-b3cd-8b77174c64c8" providerId="ADAL" clId="{108AE4AF-26AA-49BC-B6C5-0C03410CC1C2}" dt="2022-06-08T06:57:58.811" v="284"/>
          <ac:picMkLst>
            <pc:docMk/>
            <pc:sldMk cId="0" sldId="269"/>
            <ac:picMk id="26" creationId="{00596604-EB1A-4F09-92F5-655301DCCBDE}"/>
          </ac:picMkLst>
        </pc:picChg>
        <pc:picChg chg="add mod">
          <ac:chgData name="michele ferrari" userId="d330690a-273a-4783-b3cd-8b77174c64c8" providerId="ADAL" clId="{108AE4AF-26AA-49BC-B6C5-0C03410CC1C2}" dt="2022-06-08T06:58:00.353" v="286"/>
          <ac:picMkLst>
            <pc:docMk/>
            <pc:sldMk cId="0" sldId="269"/>
            <ac:picMk id="27" creationId="{5B5FB764-87E3-4E6C-BC09-1CD31409D8F9}"/>
          </ac:picMkLst>
        </pc:picChg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0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1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2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3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4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5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6"/>
        </pc:sldMkLst>
      </pc:sldChg>
      <pc:sldChg chg="del">
        <pc:chgData name="michele ferrari" userId="d330690a-273a-4783-b3cd-8b77174c64c8" providerId="ADAL" clId="{108AE4AF-26AA-49BC-B6C5-0C03410CC1C2}" dt="2022-06-08T10:00:04.794" v="2581" actId="47"/>
        <pc:sldMkLst>
          <pc:docMk/>
          <pc:sldMk cId="0" sldId="277"/>
        </pc:sldMkLst>
      </pc:sldChg>
      <pc:sldChg chg="addSp delSp modSp mod">
        <pc:chgData name="michele ferrari" userId="d330690a-273a-4783-b3cd-8b77174c64c8" providerId="ADAL" clId="{108AE4AF-26AA-49BC-B6C5-0C03410CC1C2}" dt="2022-06-08T21:02:27.594" v="3385" actId="255"/>
        <pc:sldMkLst>
          <pc:docMk/>
          <pc:sldMk cId="2918391756" sldId="279"/>
        </pc:sldMkLst>
        <pc:spChg chg="mod">
          <ac:chgData name="michele ferrari" userId="d330690a-273a-4783-b3cd-8b77174c64c8" providerId="ADAL" clId="{108AE4AF-26AA-49BC-B6C5-0C03410CC1C2}" dt="2022-06-08T20:58:38.909" v="3288" actId="1035"/>
          <ac:spMkLst>
            <pc:docMk/>
            <pc:sldMk cId="2918391756" sldId="279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6:12.857" v="239" actId="20577"/>
          <ac:spMkLst>
            <pc:docMk/>
            <pc:sldMk cId="2918391756" sldId="279"/>
            <ac:spMk id="4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1:02:27.594" v="3385" actId="255"/>
          <ac:spMkLst>
            <pc:docMk/>
            <pc:sldMk cId="2918391756" sldId="279"/>
            <ac:spMk id="30" creationId="{F1A91138-EBF4-4662-8FA2-03B0952DD81B}"/>
          </ac:spMkLst>
        </pc:spChg>
        <pc:grpChg chg="del">
          <ac:chgData name="michele ferrari" userId="d330690a-273a-4783-b3cd-8b77174c64c8" providerId="ADAL" clId="{108AE4AF-26AA-49BC-B6C5-0C03410CC1C2}" dt="2022-06-08T06:58:50.071" v="295" actId="478"/>
          <ac:grpSpMkLst>
            <pc:docMk/>
            <pc:sldMk cId="2918391756" sldId="279"/>
            <ac:grpSpMk id="6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6:58:51.503" v="296" actId="478"/>
          <ac:grpSpMkLst>
            <pc:docMk/>
            <pc:sldMk cId="2918391756" sldId="279"/>
            <ac:grpSpMk id="15" creationId="{00000000-0000-0000-0000-000000000000}"/>
          </ac:grpSpMkLst>
        </pc:grpChg>
        <pc:picChg chg="add del mod">
          <ac:chgData name="michele ferrari" userId="d330690a-273a-4783-b3cd-8b77174c64c8" providerId="ADAL" clId="{108AE4AF-26AA-49BC-B6C5-0C03410CC1C2}" dt="2022-06-08T09:39:10.175" v="2502" actId="478"/>
          <ac:picMkLst>
            <pc:docMk/>
            <pc:sldMk cId="2918391756" sldId="279"/>
            <ac:picMk id="5" creationId="{552810C1-C8E4-4B3F-BB1C-4C15E44D63F8}"/>
          </ac:picMkLst>
        </pc:picChg>
        <pc:picChg chg="add del mod ord modCrop">
          <ac:chgData name="michele ferrari" userId="d330690a-273a-4783-b3cd-8b77174c64c8" providerId="ADAL" clId="{108AE4AF-26AA-49BC-B6C5-0C03410CC1C2}" dt="2022-06-08T08:00:33.907" v="869" actId="478"/>
          <ac:picMkLst>
            <pc:docMk/>
            <pc:sldMk cId="2918391756" sldId="279"/>
            <ac:picMk id="5" creationId="{A2BA718A-F1EB-4ED7-B51A-E0566003B341}"/>
          </ac:picMkLst>
        </pc:picChg>
        <pc:picChg chg="add mod modCrop">
          <ac:chgData name="michele ferrari" userId="d330690a-273a-4783-b3cd-8b77174c64c8" providerId="ADAL" clId="{108AE4AF-26AA-49BC-B6C5-0C03410CC1C2}" dt="2022-06-08T10:10:23.251" v="2753" actId="14100"/>
          <ac:picMkLst>
            <pc:docMk/>
            <pc:sldMk cId="2918391756" sldId="279"/>
            <ac:picMk id="7" creationId="{9A642DC3-7636-4F66-916F-5B8D9F6DB9C6}"/>
          </ac:picMkLst>
        </pc:picChg>
        <pc:picChg chg="add del mod modCrop">
          <ac:chgData name="michele ferrari" userId="d330690a-273a-4783-b3cd-8b77174c64c8" providerId="ADAL" clId="{108AE4AF-26AA-49BC-B6C5-0C03410CC1C2}" dt="2022-06-08T08:00:29.163" v="867" actId="478"/>
          <ac:picMkLst>
            <pc:docMk/>
            <pc:sldMk cId="2918391756" sldId="279"/>
            <ac:picMk id="28" creationId="{81CAD455-7C7A-46F7-BF25-D7F023990E3F}"/>
          </ac:picMkLst>
        </pc:picChg>
        <pc:picChg chg="add del mod modCrop">
          <ac:chgData name="michele ferrari" userId="d330690a-273a-4783-b3cd-8b77174c64c8" providerId="ADAL" clId="{108AE4AF-26AA-49BC-B6C5-0C03410CC1C2}" dt="2022-06-08T09:49:04.680" v="2506" actId="478"/>
          <ac:picMkLst>
            <pc:docMk/>
            <pc:sldMk cId="2918391756" sldId="279"/>
            <ac:picMk id="32" creationId="{B0BF4E8A-EF1B-474A-9968-57D1CAA952E2}"/>
          </ac:picMkLst>
        </pc:picChg>
      </pc:sldChg>
      <pc:sldChg chg="addSp delSp modSp mod">
        <pc:chgData name="michele ferrari" userId="d330690a-273a-4783-b3cd-8b77174c64c8" providerId="ADAL" clId="{108AE4AF-26AA-49BC-B6C5-0C03410CC1C2}" dt="2022-06-08T21:02:44.446" v="3388" actId="255"/>
        <pc:sldMkLst>
          <pc:docMk/>
          <pc:sldMk cId="226935155" sldId="280"/>
        </pc:sldMkLst>
        <pc:spChg chg="mod">
          <ac:chgData name="michele ferrari" userId="d330690a-273a-4783-b3cd-8b77174c64c8" providerId="ADAL" clId="{108AE4AF-26AA-49BC-B6C5-0C03410CC1C2}" dt="2022-06-08T20:58:43.844" v="3293" actId="1035"/>
          <ac:spMkLst>
            <pc:docMk/>
            <pc:sldMk cId="226935155" sldId="280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6:20.473" v="240"/>
          <ac:spMkLst>
            <pc:docMk/>
            <pc:sldMk cId="226935155" sldId="280"/>
            <ac:spMk id="4" creationId="{00000000-0000-0000-0000-000000000000}"/>
          </ac:spMkLst>
        </pc:spChg>
        <pc:spChg chg="add del mod">
          <ac:chgData name="michele ferrari" userId="d330690a-273a-4783-b3cd-8b77174c64c8" providerId="ADAL" clId="{108AE4AF-26AA-49BC-B6C5-0C03410CC1C2}" dt="2022-06-08T07:10:52.412" v="424" actId="21"/>
          <ac:spMkLst>
            <pc:docMk/>
            <pc:sldMk cId="226935155" sldId="280"/>
            <ac:spMk id="30" creationId="{1E3DBCC9-9A5A-4238-B8FC-6F0BF9166F11}"/>
          </ac:spMkLst>
        </pc:spChg>
        <pc:spChg chg="mod">
          <ac:chgData name="michele ferrari" userId="d330690a-273a-4783-b3cd-8b77174c64c8" providerId="ADAL" clId="{108AE4AF-26AA-49BC-B6C5-0C03410CC1C2}" dt="2022-06-08T21:02:44.446" v="3388" actId="255"/>
          <ac:spMkLst>
            <pc:docMk/>
            <pc:sldMk cId="226935155" sldId="280"/>
            <ac:spMk id="32" creationId="{F20E4830-C525-41EC-A3D9-3ECFB75A4D1E}"/>
          </ac:spMkLst>
        </pc:spChg>
        <pc:picChg chg="mod modCrop">
          <ac:chgData name="michele ferrari" userId="d330690a-273a-4783-b3cd-8b77174c64c8" providerId="ADAL" clId="{108AE4AF-26AA-49BC-B6C5-0C03410CC1C2}" dt="2022-06-08T07:10:38.847" v="423" actId="732"/>
          <ac:picMkLst>
            <pc:docMk/>
            <pc:sldMk cId="226935155" sldId="280"/>
            <ac:picMk id="28" creationId="{27CD4239-618B-484A-8C6F-F62F0C86ACC5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1:09:26.103" v="3589" actId="1076"/>
        <pc:sldMkLst>
          <pc:docMk/>
          <pc:sldMk cId="969591375" sldId="281"/>
        </pc:sldMkLst>
        <pc:spChg chg="mod">
          <ac:chgData name="michele ferrari" userId="d330690a-273a-4783-b3cd-8b77174c64c8" providerId="ADAL" clId="{108AE4AF-26AA-49BC-B6C5-0C03410CC1C2}" dt="2022-06-08T20:59:18.956" v="3328" actId="1035"/>
          <ac:spMkLst>
            <pc:docMk/>
            <pc:sldMk cId="969591375" sldId="281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6:41.902" v="250"/>
          <ac:spMkLst>
            <pc:docMk/>
            <pc:sldMk cId="969591375" sldId="281"/>
            <ac:spMk id="4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21:06:21.338" v="3453" actId="20577"/>
          <ac:spMkLst>
            <pc:docMk/>
            <pc:sldMk cId="969591375" sldId="281"/>
            <ac:spMk id="33" creationId="{FA1F30A5-5DE4-4BAB-BE0D-029F1C6543B9}"/>
          </ac:spMkLst>
        </pc:spChg>
        <pc:picChg chg="del">
          <ac:chgData name="michele ferrari" userId="d330690a-273a-4783-b3cd-8b77174c64c8" providerId="ADAL" clId="{108AE4AF-26AA-49BC-B6C5-0C03410CC1C2}" dt="2022-06-08T06:58:06.254" v="287" actId="478"/>
          <ac:picMkLst>
            <pc:docMk/>
            <pc:sldMk cId="969591375" sldId="281"/>
            <ac:picMk id="3" creationId="{00000000-0000-0000-0000-000000000000}"/>
          </ac:picMkLst>
        </pc:picChg>
        <pc:picChg chg="add mod">
          <ac:chgData name="michele ferrari" userId="d330690a-273a-4783-b3cd-8b77174c64c8" providerId="ADAL" clId="{108AE4AF-26AA-49BC-B6C5-0C03410CC1C2}" dt="2022-06-08T21:09:26.103" v="3589" actId="1076"/>
          <ac:picMkLst>
            <pc:docMk/>
            <pc:sldMk cId="969591375" sldId="281"/>
            <ac:picMk id="6" creationId="{AD903478-7735-4BEE-8EC1-A42457BFE423}"/>
          </ac:picMkLst>
        </pc:picChg>
        <pc:picChg chg="add mod">
          <ac:chgData name="michele ferrari" userId="d330690a-273a-4783-b3cd-8b77174c64c8" providerId="ADAL" clId="{108AE4AF-26AA-49BC-B6C5-0C03410CC1C2}" dt="2022-06-08T06:58:07.124" v="288"/>
          <ac:picMkLst>
            <pc:docMk/>
            <pc:sldMk cId="969591375" sldId="281"/>
            <ac:picMk id="26" creationId="{62C849E1-667B-45E4-B789-409C66FE7CAA}"/>
          </ac:picMkLst>
        </pc:picChg>
        <pc:picChg chg="del">
          <ac:chgData name="michele ferrari" userId="d330690a-273a-4783-b3cd-8b77174c64c8" providerId="ADAL" clId="{108AE4AF-26AA-49BC-B6C5-0C03410CC1C2}" dt="2022-06-08T20:43:26.359" v="3175" actId="478"/>
          <ac:picMkLst>
            <pc:docMk/>
            <pc:sldMk cId="969591375" sldId="281"/>
            <ac:picMk id="27" creationId="{325EDD02-134A-45C4-A5C5-A76ACDA5151F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1:10:02.330" v="3593" actId="255"/>
        <pc:sldMkLst>
          <pc:docMk/>
          <pc:sldMk cId="2566833788" sldId="282"/>
        </pc:sldMkLst>
        <pc:spChg chg="mod">
          <ac:chgData name="michele ferrari" userId="d330690a-273a-4783-b3cd-8b77174c64c8" providerId="ADAL" clId="{108AE4AF-26AA-49BC-B6C5-0C03410CC1C2}" dt="2022-06-08T21:07:34.914" v="3494" actId="1076"/>
          <ac:spMkLst>
            <pc:docMk/>
            <pc:sldMk cId="2566833788" sldId="282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6:45.913" v="251"/>
          <ac:spMkLst>
            <pc:docMk/>
            <pc:sldMk cId="2566833788" sldId="282"/>
            <ac:spMk id="4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1:09:02.485" v="3558" actId="1038"/>
          <ac:spMkLst>
            <pc:docMk/>
            <pc:sldMk cId="2566833788" sldId="282"/>
            <ac:spMk id="7" creationId="{EA06FEE0-FF4C-41BB-9D17-41179C0887B9}"/>
          </ac:spMkLst>
        </pc:spChg>
        <pc:spChg chg="add mod ord">
          <ac:chgData name="michele ferrari" userId="d330690a-273a-4783-b3cd-8b77174c64c8" providerId="ADAL" clId="{108AE4AF-26AA-49BC-B6C5-0C03410CC1C2}" dt="2022-06-08T21:09:10.012" v="3587" actId="1038"/>
          <ac:spMkLst>
            <pc:docMk/>
            <pc:sldMk cId="2566833788" sldId="282"/>
            <ac:spMk id="9" creationId="{483D9403-6D46-4D7D-BA73-4D8CF72E698C}"/>
          </ac:spMkLst>
        </pc:spChg>
        <pc:spChg chg="add del mod">
          <ac:chgData name="michele ferrari" userId="d330690a-273a-4783-b3cd-8b77174c64c8" providerId="ADAL" clId="{108AE4AF-26AA-49BC-B6C5-0C03410CC1C2}" dt="2022-06-08T21:05:26.052" v="3437" actId="478"/>
          <ac:spMkLst>
            <pc:docMk/>
            <pc:sldMk cId="2566833788" sldId="282"/>
            <ac:spMk id="11" creationId="{3DDEB245-8163-490B-9626-3DF5909FC61A}"/>
          </ac:spMkLst>
        </pc:spChg>
        <pc:spChg chg="add del mod">
          <ac:chgData name="michele ferrari" userId="d330690a-273a-4783-b3cd-8b77174c64c8" providerId="ADAL" clId="{108AE4AF-26AA-49BC-B6C5-0C03410CC1C2}" dt="2022-06-08T21:07:27.220" v="3486" actId="478"/>
          <ac:spMkLst>
            <pc:docMk/>
            <pc:sldMk cId="2566833788" sldId="282"/>
            <ac:spMk id="12" creationId="{198C56B1-243B-4975-B4DE-7E588463E4FB}"/>
          </ac:spMkLst>
        </pc:spChg>
        <pc:spChg chg="mod">
          <ac:chgData name="michele ferrari" userId="d330690a-273a-4783-b3cd-8b77174c64c8" providerId="ADAL" clId="{108AE4AF-26AA-49BC-B6C5-0C03410CC1C2}" dt="2022-06-08T21:10:02.330" v="3593" actId="255"/>
          <ac:spMkLst>
            <pc:docMk/>
            <pc:sldMk cId="2566833788" sldId="282"/>
            <ac:spMk id="34" creationId="{C24F1954-34FB-4B86-906A-D04F86FEF6B9}"/>
          </ac:spMkLst>
        </pc:spChg>
        <pc:grpChg chg="add mod">
          <ac:chgData name="michele ferrari" userId="d330690a-273a-4783-b3cd-8b77174c64c8" providerId="ADAL" clId="{108AE4AF-26AA-49BC-B6C5-0C03410CC1C2}" dt="2022-06-08T20:42:54.654" v="3173" actId="164"/>
          <ac:grpSpMkLst>
            <pc:docMk/>
            <pc:sldMk cId="2566833788" sldId="282"/>
            <ac:grpSpMk id="8" creationId="{391C34A9-124B-4EE1-9578-C550A7B3E659}"/>
          </ac:grpSpMkLst>
        </pc:grpChg>
        <pc:picChg chg="del">
          <ac:chgData name="michele ferrari" userId="d330690a-273a-4783-b3cd-8b77174c64c8" providerId="ADAL" clId="{108AE4AF-26AA-49BC-B6C5-0C03410CC1C2}" dt="2022-06-08T06:58:12.415" v="289" actId="478"/>
          <ac:picMkLst>
            <pc:docMk/>
            <pc:sldMk cId="2566833788" sldId="282"/>
            <ac:picMk id="3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21:08:54.983" v="3531" actId="14100"/>
          <ac:picMkLst>
            <pc:docMk/>
            <pc:sldMk cId="2566833788" sldId="282"/>
            <ac:picMk id="6" creationId="{9218CFB9-1CB9-41E5-94C0-1F0D29DF2441}"/>
          </ac:picMkLst>
        </pc:picChg>
        <pc:picChg chg="add mod">
          <ac:chgData name="michele ferrari" userId="d330690a-273a-4783-b3cd-8b77174c64c8" providerId="ADAL" clId="{108AE4AF-26AA-49BC-B6C5-0C03410CC1C2}" dt="2022-06-08T06:58:12.859" v="290"/>
          <ac:picMkLst>
            <pc:docMk/>
            <pc:sldMk cId="2566833788" sldId="282"/>
            <ac:picMk id="26" creationId="{A7CECA6E-0EBC-441B-BED9-1D503BDEA79D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0:58:53.205" v="3303" actId="1035"/>
        <pc:sldMkLst>
          <pc:docMk/>
          <pc:sldMk cId="2933417912" sldId="283"/>
        </pc:sldMkLst>
        <pc:spChg chg="mod">
          <ac:chgData name="michele ferrari" userId="d330690a-273a-4783-b3cd-8b77174c64c8" providerId="ADAL" clId="{108AE4AF-26AA-49BC-B6C5-0C03410CC1C2}" dt="2022-06-08T20:58:53.205" v="3303" actId="1035"/>
          <ac:spMkLst>
            <pc:docMk/>
            <pc:sldMk cId="2933417912" sldId="283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7:09.923" v="265" actId="20577"/>
          <ac:spMkLst>
            <pc:docMk/>
            <pc:sldMk cId="2933417912" sldId="283"/>
            <ac:spMk id="4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10:03:51.910" v="2582" actId="790"/>
          <ac:spMkLst>
            <pc:docMk/>
            <pc:sldMk cId="2933417912" sldId="283"/>
            <ac:spMk id="6" creationId="{1CB0D8FF-F3D2-4D41-BD79-36A0DFBC0982}"/>
          </ac:spMkLst>
        </pc:spChg>
        <pc:grpChg chg="del">
          <ac:chgData name="michele ferrari" userId="d330690a-273a-4783-b3cd-8b77174c64c8" providerId="ADAL" clId="{108AE4AF-26AA-49BC-B6C5-0C03410CC1C2}" dt="2022-06-08T08:05:24.734" v="915" actId="478"/>
          <ac:grpSpMkLst>
            <pc:docMk/>
            <pc:sldMk cId="2933417912" sldId="283"/>
            <ac:grpSpMk id="6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8:05:26.142" v="916" actId="478"/>
          <ac:grpSpMkLst>
            <pc:docMk/>
            <pc:sldMk cId="2933417912" sldId="283"/>
            <ac:grpSpMk id="15" creationId="{00000000-0000-0000-0000-000000000000}"/>
          </ac:grpSpMkLst>
        </pc:grpChg>
        <pc:picChg chg="add del mod modCrop">
          <ac:chgData name="michele ferrari" userId="d330690a-273a-4783-b3cd-8b77174c64c8" providerId="ADAL" clId="{108AE4AF-26AA-49BC-B6C5-0C03410CC1C2}" dt="2022-06-08T11:03:39.511" v="3077" actId="478"/>
          <ac:picMkLst>
            <pc:docMk/>
            <pc:sldMk cId="2933417912" sldId="283"/>
            <ac:picMk id="5" creationId="{6CBBDCF6-CF1F-464D-BF25-3D1168BB2125}"/>
          </ac:picMkLst>
        </pc:picChg>
        <pc:picChg chg="add del mod">
          <ac:chgData name="michele ferrari" userId="d330690a-273a-4783-b3cd-8b77174c64c8" providerId="ADAL" clId="{108AE4AF-26AA-49BC-B6C5-0C03410CC1C2}" dt="2022-06-08T08:07:56.075" v="922" actId="478"/>
          <ac:picMkLst>
            <pc:docMk/>
            <pc:sldMk cId="2933417912" sldId="283"/>
            <ac:picMk id="5" creationId="{EE173C65-871E-432B-9D63-7829868356B7}"/>
          </ac:picMkLst>
        </pc:picChg>
        <pc:picChg chg="add del mod">
          <ac:chgData name="michele ferrari" userId="d330690a-273a-4783-b3cd-8b77174c64c8" providerId="ADAL" clId="{108AE4AF-26AA-49BC-B6C5-0C03410CC1C2}" dt="2022-06-08T10:51:04.762" v="3059" actId="478"/>
          <ac:picMkLst>
            <pc:docMk/>
            <pc:sldMk cId="2933417912" sldId="283"/>
            <ac:picMk id="7" creationId="{0A56AB7E-D8DE-40D9-93D2-311C45717840}"/>
          </ac:picMkLst>
        </pc:picChg>
        <pc:picChg chg="add del mod">
          <ac:chgData name="michele ferrari" userId="d330690a-273a-4783-b3cd-8b77174c64c8" providerId="ADAL" clId="{108AE4AF-26AA-49BC-B6C5-0C03410CC1C2}" dt="2022-06-08T10:52:12.955" v="3070" actId="478"/>
          <ac:picMkLst>
            <pc:docMk/>
            <pc:sldMk cId="2933417912" sldId="283"/>
            <ac:picMk id="9" creationId="{810D85C6-075E-48E3-8227-BAF6893C6393}"/>
          </ac:picMkLst>
        </pc:picChg>
        <pc:picChg chg="add mod">
          <ac:chgData name="michele ferrari" userId="d330690a-273a-4783-b3cd-8b77174c64c8" providerId="ADAL" clId="{108AE4AF-26AA-49BC-B6C5-0C03410CC1C2}" dt="2022-06-08T11:03:41.373" v="3078" actId="1076"/>
          <ac:picMkLst>
            <pc:docMk/>
            <pc:sldMk cId="2933417912" sldId="283"/>
            <ac:picMk id="11" creationId="{B7E35E93-6E1B-45B2-9D31-12C12A2F9F9F}"/>
          </ac:picMkLst>
        </pc:picChg>
        <pc:picChg chg="add del mod">
          <ac:chgData name="michele ferrari" userId="d330690a-273a-4783-b3cd-8b77174c64c8" providerId="ADAL" clId="{108AE4AF-26AA-49BC-B6C5-0C03410CC1C2}" dt="2022-06-08T08:08:47.906" v="929" actId="478"/>
          <ac:picMkLst>
            <pc:docMk/>
            <pc:sldMk cId="2933417912" sldId="283"/>
            <ac:picMk id="28" creationId="{F5002100-6165-4C29-B2D9-64174D4CE750}"/>
          </ac:picMkLst>
        </pc:picChg>
        <pc:picChg chg="add del mod">
          <ac:chgData name="michele ferrari" userId="d330690a-273a-4783-b3cd-8b77174c64c8" providerId="ADAL" clId="{108AE4AF-26AA-49BC-B6C5-0C03410CC1C2}" dt="2022-06-08T08:08:41.679" v="926" actId="478"/>
          <ac:picMkLst>
            <pc:docMk/>
            <pc:sldMk cId="2933417912" sldId="283"/>
            <ac:picMk id="31" creationId="{9CD8AD32-7788-492E-900B-A87C8A398228}"/>
          </ac:picMkLst>
        </pc:picChg>
        <pc:picChg chg="add del mod">
          <ac:chgData name="michele ferrari" userId="d330690a-273a-4783-b3cd-8b77174c64c8" providerId="ADAL" clId="{108AE4AF-26AA-49BC-B6C5-0C03410CC1C2}" dt="2022-06-08T08:08:39.747" v="925" actId="478"/>
          <ac:picMkLst>
            <pc:docMk/>
            <pc:sldMk cId="2933417912" sldId="283"/>
            <ac:picMk id="33" creationId="{CC9D687E-4A09-422F-90E9-4A0C821B60F0}"/>
          </ac:picMkLst>
        </pc:picChg>
        <pc:picChg chg="add del mod">
          <ac:chgData name="michele ferrari" userId="d330690a-273a-4783-b3cd-8b77174c64c8" providerId="ADAL" clId="{108AE4AF-26AA-49BC-B6C5-0C03410CC1C2}" dt="2022-06-08T08:08:46.529" v="928" actId="478"/>
          <ac:picMkLst>
            <pc:docMk/>
            <pc:sldMk cId="2933417912" sldId="283"/>
            <ac:picMk id="35" creationId="{0FE68695-3262-43F5-841E-0B5B20860509}"/>
          </ac:picMkLst>
        </pc:picChg>
        <pc:picChg chg="add del mod">
          <ac:chgData name="michele ferrari" userId="d330690a-273a-4783-b3cd-8b77174c64c8" providerId="ADAL" clId="{108AE4AF-26AA-49BC-B6C5-0C03410CC1C2}" dt="2022-06-08T08:14:45.043" v="956" actId="478"/>
          <ac:picMkLst>
            <pc:docMk/>
            <pc:sldMk cId="2933417912" sldId="283"/>
            <ac:picMk id="37" creationId="{92A00292-1627-4575-AFA6-9EBF5BFFF525}"/>
          </ac:picMkLst>
        </pc:picChg>
        <pc:picChg chg="add del mod">
          <ac:chgData name="michele ferrari" userId="d330690a-273a-4783-b3cd-8b77174c64c8" providerId="ADAL" clId="{108AE4AF-26AA-49BC-B6C5-0C03410CC1C2}" dt="2022-06-08T08:14:44.452" v="955" actId="478"/>
          <ac:picMkLst>
            <pc:docMk/>
            <pc:sldMk cId="2933417912" sldId="283"/>
            <ac:picMk id="39" creationId="{E2452EB0-AF73-4600-9A7D-3769B3D7910C}"/>
          </ac:picMkLst>
        </pc:picChg>
        <pc:picChg chg="add del mod">
          <ac:chgData name="michele ferrari" userId="d330690a-273a-4783-b3cd-8b77174c64c8" providerId="ADAL" clId="{108AE4AF-26AA-49BC-B6C5-0C03410CC1C2}" dt="2022-06-08T08:15:37.355" v="958" actId="478"/>
          <ac:picMkLst>
            <pc:docMk/>
            <pc:sldMk cId="2933417912" sldId="283"/>
            <ac:picMk id="41" creationId="{C6475B72-1E55-4F77-81BD-7A7D90E66645}"/>
          </ac:picMkLst>
        </pc:picChg>
        <pc:picChg chg="add del mod">
          <ac:chgData name="michele ferrari" userId="d330690a-273a-4783-b3cd-8b77174c64c8" providerId="ADAL" clId="{108AE4AF-26AA-49BC-B6C5-0C03410CC1C2}" dt="2022-06-08T08:16:00.953" v="964" actId="21"/>
          <ac:picMkLst>
            <pc:docMk/>
            <pc:sldMk cId="2933417912" sldId="283"/>
            <ac:picMk id="43" creationId="{10227947-F875-4CF9-BC57-999CE309C316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0:59:02.742" v="3313" actId="1035"/>
        <pc:sldMkLst>
          <pc:docMk/>
          <pc:sldMk cId="224708300" sldId="284"/>
        </pc:sldMkLst>
        <pc:spChg chg="mod">
          <ac:chgData name="michele ferrari" userId="d330690a-273a-4783-b3cd-8b77174c64c8" providerId="ADAL" clId="{108AE4AF-26AA-49BC-B6C5-0C03410CC1C2}" dt="2022-06-08T20:59:02.742" v="3313" actId="1035"/>
          <ac:spMkLst>
            <pc:docMk/>
            <pc:sldMk cId="224708300" sldId="284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6:57:16.599" v="266"/>
          <ac:spMkLst>
            <pc:docMk/>
            <pc:sldMk cId="224708300" sldId="284"/>
            <ac:spMk id="4" creationId="{00000000-0000-0000-0000-000000000000}"/>
          </ac:spMkLst>
        </pc:spChg>
        <pc:spChg chg="add del mod">
          <ac:chgData name="michele ferrari" userId="d330690a-273a-4783-b3cd-8b77174c64c8" providerId="ADAL" clId="{108AE4AF-26AA-49BC-B6C5-0C03410CC1C2}" dt="2022-06-08T08:44:54.213" v="1307" actId="478"/>
          <ac:spMkLst>
            <pc:docMk/>
            <pc:sldMk cId="224708300" sldId="284"/>
            <ac:spMk id="8" creationId="{8BD657BD-B027-45C6-A9FF-B68CBE5A031C}"/>
          </ac:spMkLst>
        </pc:spChg>
        <pc:spChg chg="mod">
          <ac:chgData name="michele ferrari" userId="d330690a-273a-4783-b3cd-8b77174c64c8" providerId="ADAL" clId="{108AE4AF-26AA-49BC-B6C5-0C03410CC1C2}" dt="2022-06-08T11:30:13.845" v="3105" actId="20577"/>
          <ac:spMkLst>
            <pc:docMk/>
            <pc:sldMk cId="224708300" sldId="284"/>
            <ac:spMk id="31" creationId="{975DA398-860F-4123-89CD-706DB2096A95}"/>
          </ac:spMkLst>
        </pc:spChg>
        <pc:grpChg chg="del">
          <ac:chgData name="michele ferrari" userId="d330690a-273a-4783-b3cd-8b77174c64c8" providerId="ADAL" clId="{108AE4AF-26AA-49BC-B6C5-0C03410CC1C2}" dt="2022-06-08T08:10:55.403" v="944" actId="478"/>
          <ac:grpSpMkLst>
            <pc:docMk/>
            <pc:sldMk cId="224708300" sldId="284"/>
            <ac:grpSpMk id="6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8:10:56.026" v="945" actId="478"/>
          <ac:grpSpMkLst>
            <pc:docMk/>
            <pc:sldMk cId="224708300" sldId="284"/>
            <ac:grpSpMk id="15" creationId="{00000000-0000-0000-0000-000000000000}"/>
          </ac:grpSpMkLst>
        </pc:grpChg>
        <pc:picChg chg="add del mod">
          <ac:chgData name="michele ferrari" userId="d330690a-273a-4783-b3cd-8b77174c64c8" providerId="ADAL" clId="{108AE4AF-26AA-49BC-B6C5-0C03410CC1C2}" dt="2022-06-08T08:15:55.627" v="963" actId="478"/>
          <ac:picMkLst>
            <pc:docMk/>
            <pc:sldMk cId="224708300" sldId="284"/>
            <ac:picMk id="5" creationId="{4E249A58-E91D-455F-970D-E8956D6CBF97}"/>
          </ac:picMkLst>
        </pc:picChg>
        <pc:picChg chg="add mod">
          <ac:chgData name="michele ferrari" userId="d330690a-273a-4783-b3cd-8b77174c64c8" providerId="ADAL" clId="{108AE4AF-26AA-49BC-B6C5-0C03410CC1C2}" dt="2022-06-08T11:30:27.933" v="3106" actId="1076"/>
          <ac:picMkLst>
            <pc:docMk/>
            <pc:sldMk cId="224708300" sldId="284"/>
            <ac:picMk id="5" creationId="{B8619B48-9A36-4CEA-9C0D-DB1B0788156A}"/>
          </ac:picMkLst>
        </pc:picChg>
        <pc:picChg chg="add del mod">
          <ac:chgData name="michele ferrari" userId="d330690a-273a-4783-b3cd-8b77174c64c8" providerId="ADAL" clId="{108AE4AF-26AA-49BC-B6C5-0C03410CC1C2}" dt="2022-06-08T08:15:54.915" v="962" actId="478"/>
          <ac:picMkLst>
            <pc:docMk/>
            <pc:sldMk cId="224708300" sldId="284"/>
            <ac:picMk id="28" creationId="{7FE6B52A-DA0C-433B-83BC-C312651DF5A9}"/>
          </ac:picMkLst>
        </pc:picChg>
        <pc:picChg chg="add del mod modCrop">
          <ac:chgData name="michele ferrari" userId="d330690a-273a-4783-b3cd-8b77174c64c8" providerId="ADAL" clId="{108AE4AF-26AA-49BC-B6C5-0C03410CC1C2}" dt="2022-06-08T11:29:51.722" v="3101" actId="478"/>
          <ac:picMkLst>
            <pc:docMk/>
            <pc:sldMk cId="224708300" sldId="284"/>
            <ac:picMk id="30" creationId="{9E2CB81B-938E-4AE6-B38B-513A3A2D8535}"/>
          </ac:picMkLst>
        </pc:picChg>
      </pc:sldChg>
      <pc:sldChg chg="addSp delSp modSp add mod ord">
        <pc:chgData name="michele ferrari" userId="d330690a-273a-4783-b3cd-8b77174c64c8" providerId="ADAL" clId="{108AE4AF-26AA-49BC-B6C5-0C03410CC1C2}" dt="2022-06-08T21:02:12.836" v="3383" actId="255"/>
        <pc:sldMkLst>
          <pc:docMk/>
          <pc:sldMk cId="2941665136" sldId="285"/>
        </pc:sldMkLst>
        <pc:spChg chg="mod">
          <ac:chgData name="michele ferrari" userId="d330690a-273a-4783-b3cd-8b77174c64c8" providerId="ADAL" clId="{108AE4AF-26AA-49BC-B6C5-0C03410CC1C2}" dt="2022-06-08T20:58:25.092" v="3278" actId="1035"/>
          <ac:spMkLst>
            <pc:docMk/>
            <pc:sldMk cId="2941665136" sldId="285"/>
            <ac:spMk id="2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1:02:12.836" v="3383" actId="255"/>
          <ac:spMkLst>
            <pc:docMk/>
            <pc:sldMk cId="2941665136" sldId="285"/>
            <ac:spMk id="12" creationId="{ECB959EC-F1DE-4C3C-8017-9588739D8C9A}"/>
          </ac:spMkLst>
        </pc:spChg>
        <pc:spChg chg="add del mod">
          <ac:chgData name="michele ferrari" userId="d330690a-273a-4783-b3cd-8b77174c64c8" providerId="ADAL" clId="{108AE4AF-26AA-49BC-B6C5-0C03410CC1C2}" dt="2022-06-08T07:19:44.457" v="647" actId="478"/>
          <ac:spMkLst>
            <pc:docMk/>
            <pc:sldMk cId="2941665136" sldId="285"/>
            <ac:spMk id="14" creationId="{C464F672-0E80-4BCB-9A5D-D928E05CA08A}"/>
          </ac:spMkLst>
        </pc:spChg>
        <pc:picChg chg="del">
          <ac:chgData name="michele ferrari" userId="d330690a-273a-4783-b3cd-8b77174c64c8" providerId="ADAL" clId="{108AE4AF-26AA-49BC-B6C5-0C03410CC1C2}" dt="2022-06-08T07:02:37.463" v="378" actId="478"/>
          <ac:picMkLst>
            <pc:docMk/>
            <pc:sldMk cId="2941665136" sldId="285"/>
            <ac:picMk id="5" creationId="{A2BA718A-F1EB-4ED7-B51A-E0566003B341}"/>
          </ac:picMkLst>
        </pc:picChg>
        <pc:picChg chg="add del mod">
          <ac:chgData name="michele ferrari" userId="d330690a-273a-4783-b3cd-8b77174c64c8" providerId="ADAL" clId="{108AE4AF-26AA-49BC-B6C5-0C03410CC1C2}" dt="2022-06-08T07:08:14.783" v="391" actId="478"/>
          <ac:picMkLst>
            <pc:docMk/>
            <pc:sldMk cId="2941665136" sldId="285"/>
            <ac:picMk id="6" creationId="{5AFAFB96-4E07-4E21-AB46-7FD40B1492D1}"/>
          </ac:picMkLst>
        </pc:picChg>
        <pc:picChg chg="add mod ord modCrop">
          <ac:chgData name="michele ferrari" userId="d330690a-273a-4783-b3cd-8b77174c64c8" providerId="ADAL" clId="{108AE4AF-26AA-49BC-B6C5-0C03410CC1C2}" dt="2022-06-08T07:20:36.542" v="654" actId="1076"/>
          <ac:picMkLst>
            <pc:docMk/>
            <pc:sldMk cId="2941665136" sldId="285"/>
            <ac:picMk id="8" creationId="{8905A1F1-0702-4C91-AED0-DAFA7C841714}"/>
          </ac:picMkLst>
        </pc:picChg>
        <pc:picChg chg="del">
          <ac:chgData name="michele ferrari" userId="d330690a-273a-4783-b3cd-8b77174c64c8" providerId="ADAL" clId="{108AE4AF-26AA-49BC-B6C5-0C03410CC1C2}" dt="2022-06-08T07:02:38.023" v="379" actId="478"/>
          <ac:picMkLst>
            <pc:docMk/>
            <pc:sldMk cId="2941665136" sldId="285"/>
            <ac:picMk id="28" creationId="{81CAD455-7C7A-46F7-BF25-D7F023990E3F}"/>
          </ac:picMkLst>
        </pc:picChg>
      </pc:sldChg>
      <pc:sldChg chg="addSp delSp modSp mod">
        <pc:chgData name="michele ferrari" userId="d330690a-273a-4783-b3cd-8b77174c64c8" providerId="ADAL" clId="{108AE4AF-26AA-49BC-B6C5-0C03410CC1C2}" dt="2022-06-08T21:03:13.899" v="3394" actId="113"/>
        <pc:sldMkLst>
          <pc:docMk/>
          <pc:sldMk cId="2231948691" sldId="286"/>
        </pc:sldMkLst>
        <pc:spChg chg="mod">
          <ac:chgData name="michele ferrari" userId="d330690a-273a-4783-b3cd-8b77174c64c8" providerId="ADAL" clId="{108AE4AF-26AA-49BC-B6C5-0C03410CC1C2}" dt="2022-06-08T20:58:49.122" v="3298" actId="1035"/>
          <ac:spMkLst>
            <pc:docMk/>
            <pc:sldMk cId="2231948691" sldId="286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54:23.903" v="2575" actId="20577"/>
          <ac:spMkLst>
            <pc:docMk/>
            <pc:sldMk cId="2231948691" sldId="286"/>
            <ac:spMk id="14" creationId="{2D9BEA7F-804D-4CCD-BD94-70E9BF55E99C}"/>
          </ac:spMkLst>
        </pc:spChg>
        <pc:spChg chg="mod">
          <ac:chgData name="michele ferrari" userId="d330690a-273a-4783-b3cd-8b77174c64c8" providerId="ADAL" clId="{108AE4AF-26AA-49BC-B6C5-0C03410CC1C2}" dt="2022-06-08T10:16:16.345" v="2759" actId="113"/>
          <ac:spMkLst>
            <pc:docMk/>
            <pc:sldMk cId="2231948691" sldId="286"/>
            <ac:spMk id="16" creationId="{2354CBE2-C24D-41A1-8ED0-DBD8A37BABBD}"/>
          </ac:spMkLst>
        </pc:spChg>
        <pc:spChg chg="mod">
          <ac:chgData name="michele ferrari" userId="d330690a-273a-4783-b3cd-8b77174c64c8" providerId="ADAL" clId="{108AE4AF-26AA-49BC-B6C5-0C03410CC1C2}" dt="2022-06-08T21:03:13.899" v="3394" actId="113"/>
          <ac:spMkLst>
            <pc:docMk/>
            <pc:sldMk cId="2231948691" sldId="286"/>
            <ac:spMk id="18" creationId="{AFB76627-976E-42AB-AECD-C81D76DD998A}"/>
          </ac:spMkLst>
        </pc:spChg>
        <pc:picChg chg="add mod modCrop">
          <ac:chgData name="michele ferrari" userId="d330690a-273a-4783-b3cd-8b77174c64c8" providerId="ADAL" clId="{108AE4AF-26AA-49BC-B6C5-0C03410CC1C2}" dt="2022-06-08T09:52:25.232" v="2525" actId="14100"/>
          <ac:picMkLst>
            <pc:docMk/>
            <pc:sldMk cId="2231948691" sldId="286"/>
            <ac:picMk id="5" creationId="{513C1F28-1ED9-4D07-9E7D-F6444429351E}"/>
          </ac:picMkLst>
        </pc:picChg>
        <pc:picChg chg="add del mod">
          <ac:chgData name="michele ferrari" userId="d330690a-273a-4783-b3cd-8b77174c64c8" providerId="ADAL" clId="{108AE4AF-26AA-49BC-B6C5-0C03410CC1C2}" dt="2022-06-08T09:52:01.600" v="2515" actId="478"/>
          <ac:picMkLst>
            <pc:docMk/>
            <pc:sldMk cId="2231948691" sldId="286"/>
            <ac:picMk id="6" creationId="{C446A551-EFA8-4468-A86F-BAFD832FC0D5}"/>
          </ac:picMkLst>
        </pc:picChg>
      </pc:sldChg>
      <pc:sldChg chg="addSp delSp modSp mod">
        <pc:chgData name="michele ferrari" userId="d330690a-273a-4783-b3cd-8b77174c64c8" providerId="ADAL" clId="{108AE4AF-26AA-49BC-B6C5-0C03410CC1C2}" dt="2022-06-08T20:59:27.509" v="3338" actId="1035"/>
        <pc:sldMkLst>
          <pc:docMk/>
          <pc:sldMk cId="3154940604" sldId="287"/>
        </pc:sldMkLst>
        <pc:spChg chg="mod">
          <ac:chgData name="michele ferrari" userId="d330690a-273a-4783-b3cd-8b77174c64c8" providerId="ADAL" clId="{108AE4AF-26AA-49BC-B6C5-0C03410CC1C2}" dt="2022-06-08T20:59:27.509" v="3338" actId="1035"/>
          <ac:spMkLst>
            <pc:docMk/>
            <pc:sldMk cId="3154940604" sldId="287"/>
            <ac:spMk id="2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10:42:32.264" v="3047" actId="2710"/>
          <ac:spMkLst>
            <pc:docMk/>
            <pc:sldMk cId="3154940604" sldId="287"/>
            <ac:spMk id="34" creationId="{C24F1954-34FB-4B86-906A-D04F86FEF6B9}"/>
          </ac:spMkLst>
        </pc:spChg>
        <pc:picChg chg="add del mod">
          <ac:chgData name="michele ferrari" userId="d330690a-273a-4783-b3cd-8b77174c64c8" providerId="ADAL" clId="{108AE4AF-26AA-49BC-B6C5-0C03410CC1C2}" dt="2022-06-08T10:46:17.989" v="3051" actId="478"/>
          <ac:picMkLst>
            <pc:docMk/>
            <pc:sldMk cId="3154940604" sldId="287"/>
            <ac:picMk id="6" creationId="{107E1106-9DBB-45CB-A994-7E90AAE20211}"/>
          </ac:picMkLst>
        </pc:picChg>
        <pc:picChg chg="add mod">
          <ac:chgData name="michele ferrari" userId="d330690a-273a-4783-b3cd-8b77174c64c8" providerId="ADAL" clId="{108AE4AF-26AA-49BC-B6C5-0C03410CC1C2}" dt="2022-06-08T10:46:36.874" v="3055" actId="14100"/>
          <ac:picMkLst>
            <pc:docMk/>
            <pc:sldMk cId="3154940604" sldId="287"/>
            <ac:picMk id="8" creationId="{A1C6C2A0-8261-423F-B696-B753225B4B46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0:58:57.996" v="3308" actId="1035"/>
        <pc:sldMkLst>
          <pc:docMk/>
          <pc:sldMk cId="79743123" sldId="288"/>
        </pc:sldMkLst>
        <pc:spChg chg="mod">
          <ac:chgData name="michele ferrari" userId="d330690a-273a-4783-b3cd-8b77174c64c8" providerId="ADAL" clId="{108AE4AF-26AA-49BC-B6C5-0C03410CC1C2}" dt="2022-06-08T20:58:57.996" v="3308" actId="1035"/>
          <ac:spMkLst>
            <pc:docMk/>
            <pc:sldMk cId="79743123" sldId="288"/>
            <ac:spMk id="2" creationId="{00000000-0000-0000-0000-000000000000}"/>
          </ac:spMkLst>
        </pc:spChg>
        <pc:picChg chg="add mod">
          <ac:chgData name="michele ferrari" userId="d330690a-273a-4783-b3cd-8b77174c64c8" providerId="ADAL" clId="{108AE4AF-26AA-49BC-B6C5-0C03410CC1C2}" dt="2022-06-08T20:48:59.699" v="3194" actId="1036"/>
          <ac:picMkLst>
            <pc:docMk/>
            <pc:sldMk cId="79743123" sldId="288"/>
            <ac:picMk id="5" creationId="{4A0BF5BA-378C-4966-BB3F-DCB255D92A74}"/>
          </ac:picMkLst>
        </pc:picChg>
        <pc:picChg chg="add mod">
          <ac:chgData name="michele ferrari" userId="d330690a-273a-4783-b3cd-8b77174c64c8" providerId="ADAL" clId="{108AE4AF-26AA-49BC-B6C5-0C03410CC1C2}" dt="2022-06-08T20:48:59.699" v="3194" actId="1036"/>
          <ac:picMkLst>
            <pc:docMk/>
            <pc:sldMk cId="79743123" sldId="288"/>
            <ac:picMk id="7" creationId="{C3302F96-D8DA-4CA8-93C3-00E3AF596E9B}"/>
          </ac:picMkLst>
        </pc:picChg>
        <pc:picChg chg="add del mod">
          <ac:chgData name="michele ferrari" userId="d330690a-273a-4783-b3cd-8b77174c64c8" providerId="ADAL" clId="{108AE4AF-26AA-49BC-B6C5-0C03410CC1C2}" dt="2022-06-08T11:28:42.573" v="3091" actId="478"/>
          <ac:picMkLst>
            <pc:docMk/>
            <pc:sldMk cId="79743123" sldId="288"/>
            <ac:picMk id="9" creationId="{DCD1AC91-E821-47ED-8CCE-4A8267B1A1CB}"/>
          </ac:picMkLst>
        </pc:picChg>
        <pc:picChg chg="del mod">
          <ac:chgData name="michele ferrari" userId="d330690a-273a-4783-b3cd-8b77174c64c8" providerId="ADAL" clId="{108AE4AF-26AA-49BC-B6C5-0C03410CC1C2}" dt="2022-06-08T10:51:29.600" v="3066" actId="478"/>
          <ac:picMkLst>
            <pc:docMk/>
            <pc:sldMk cId="79743123" sldId="288"/>
            <ac:picMk id="37" creationId="{92A00292-1627-4575-AFA6-9EBF5BFFF525}"/>
          </ac:picMkLst>
        </pc:picChg>
        <pc:picChg chg="del mod modCrop">
          <ac:chgData name="michele ferrari" userId="d330690a-273a-4783-b3cd-8b77174c64c8" providerId="ADAL" clId="{108AE4AF-26AA-49BC-B6C5-0C03410CC1C2}" dt="2022-06-08T10:51:13.323" v="3061" actId="478"/>
          <ac:picMkLst>
            <pc:docMk/>
            <pc:sldMk cId="79743123" sldId="288"/>
            <ac:picMk id="39" creationId="{E2452EB0-AF73-4600-9A7D-3769B3D7910C}"/>
          </ac:picMkLst>
        </pc:picChg>
      </pc:sldChg>
      <pc:sldChg chg="modSp mod">
        <pc:chgData name="michele ferrari" userId="d330690a-273a-4783-b3cd-8b77174c64c8" providerId="ADAL" clId="{108AE4AF-26AA-49BC-B6C5-0C03410CC1C2}" dt="2022-06-08T20:59:35.525" v="3343" actId="1035"/>
        <pc:sldMkLst>
          <pc:docMk/>
          <pc:sldMk cId="406569654" sldId="289"/>
        </pc:sldMkLst>
        <pc:spChg chg="mod">
          <ac:chgData name="michele ferrari" userId="d330690a-273a-4783-b3cd-8b77174c64c8" providerId="ADAL" clId="{108AE4AF-26AA-49BC-B6C5-0C03410CC1C2}" dt="2022-06-08T20:59:35.525" v="3343" actId="1035"/>
          <ac:spMkLst>
            <pc:docMk/>
            <pc:sldMk cId="406569654" sldId="289"/>
            <ac:spMk id="2" creationId="{00000000-0000-0000-0000-000000000000}"/>
          </ac:spMkLst>
        </pc:spChg>
        <pc:picChg chg="mod">
          <ac:chgData name="michele ferrari" userId="d330690a-273a-4783-b3cd-8b77174c64c8" providerId="ADAL" clId="{108AE4AF-26AA-49BC-B6C5-0C03410CC1C2}" dt="2022-06-08T19:53:12.844" v="3126" actId="1076"/>
          <ac:picMkLst>
            <pc:docMk/>
            <pc:sldMk cId="406569654" sldId="289"/>
            <ac:picMk id="8" creationId="{3237F788-D33D-443E-AC85-5E067BA9A84F}"/>
          </ac:picMkLst>
        </pc:picChg>
      </pc:sldChg>
      <pc:sldChg chg="addSp delSp modSp add mod">
        <pc:chgData name="michele ferrari" userId="d330690a-273a-4783-b3cd-8b77174c64c8" providerId="ADAL" clId="{108AE4AF-26AA-49BC-B6C5-0C03410CC1C2}" dt="2022-06-08T20:59:08.092" v="3318" actId="1035"/>
        <pc:sldMkLst>
          <pc:docMk/>
          <pc:sldMk cId="3789697407" sldId="290"/>
        </pc:sldMkLst>
        <pc:spChg chg="mod">
          <ac:chgData name="michele ferrari" userId="d330690a-273a-4783-b3cd-8b77174c64c8" providerId="ADAL" clId="{108AE4AF-26AA-49BC-B6C5-0C03410CC1C2}" dt="2022-06-08T20:59:08.092" v="3318" actId="1035"/>
          <ac:spMkLst>
            <pc:docMk/>
            <pc:sldMk cId="3789697407" sldId="290"/>
            <ac:spMk id="2" creationId="{00000000-0000-0000-0000-000000000000}"/>
          </ac:spMkLst>
        </pc:spChg>
        <pc:spChg chg="add del">
          <ac:chgData name="michele ferrari" userId="d330690a-273a-4783-b3cd-8b77174c64c8" providerId="ADAL" clId="{108AE4AF-26AA-49BC-B6C5-0C03410CC1C2}" dt="2022-06-08T11:29:07.006" v="3095" actId="478"/>
          <ac:spMkLst>
            <pc:docMk/>
            <pc:sldMk cId="3789697407" sldId="290"/>
            <ac:spMk id="13" creationId="{395CECF2-A05D-4448-931B-9FC93D8FFF90}"/>
          </ac:spMkLst>
        </pc:spChg>
        <pc:picChg chg="del mod">
          <ac:chgData name="michele ferrari" userId="d330690a-273a-4783-b3cd-8b77174c64c8" providerId="ADAL" clId="{108AE4AF-26AA-49BC-B6C5-0C03410CC1C2}" dt="2022-06-08T11:25:00.180" v="3086" actId="478"/>
          <ac:picMkLst>
            <pc:docMk/>
            <pc:sldMk cId="3789697407" sldId="290"/>
            <ac:picMk id="5" creationId="{4E249A58-E91D-455F-970D-E8956D6CBF97}"/>
          </ac:picMkLst>
        </pc:picChg>
        <pc:picChg chg="add mod">
          <ac:chgData name="michele ferrari" userId="d330690a-273a-4783-b3cd-8b77174c64c8" providerId="ADAL" clId="{108AE4AF-26AA-49BC-B6C5-0C03410CC1C2}" dt="2022-06-08T20:49:48.355" v="3213" actId="1036"/>
          <ac:picMkLst>
            <pc:docMk/>
            <pc:sldMk cId="3789697407" sldId="290"/>
            <ac:picMk id="6" creationId="{856E85FB-9FB2-49E0-AB98-A99C42524402}"/>
          </ac:picMkLst>
        </pc:picChg>
        <pc:picChg chg="add del mod">
          <ac:chgData name="michele ferrari" userId="d330690a-273a-4783-b3cd-8b77174c64c8" providerId="ADAL" clId="{108AE4AF-26AA-49BC-B6C5-0C03410CC1C2}" dt="2022-06-08T11:29:09.726" v="3096" actId="478"/>
          <ac:picMkLst>
            <pc:docMk/>
            <pc:sldMk cId="3789697407" sldId="290"/>
            <ac:picMk id="8" creationId="{7FE7B946-EB37-4594-B291-D94D79DB5E19}"/>
          </ac:picMkLst>
        </pc:picChg>
        <pc:picChg chg="add mod">
          <ac:chgData name="michele ferrari" userId="d330690a-273a-4783-b3cd-8b77174c64c8" providerId="ADAL" clId="{108AE4AF-26AA-49BC-B6C5-0C03410CC1C2}" dt="2022-06-08T20:49:48.355" v="3213" actId="1036"/>
          <ac:picMkLst>
            <pc:docMk/>
            <pc:sldMk cId="3789697407" sldId="290"/>
            <ac:picMk id="11" creationId="{F532C621-1D0E-4EF9-BAFE-3C8ACECC4BDF}"/>
          </ac:picMkLst>
        </pc:picChg>
        <pc:picChg chg="del mod modCrop">
          <ac:chgData name="michele ferrari" userId="d330690a-273a-4783-b3cd-8b77174c64c8" providerId="ADAL" clId="{108AE4AF-26AA-49BC-B6C5-0C03410CC1C2}" dt="2022-06-08T11:24:49.390" v="3083" actId="478"/>
          <ac:picMkLst>
            <pc:docMk/>
            <pc:sldMk cId="3789697407" sldId="290"/>
            <ac:picMk id="28" creationId="{7FE6B52A-DA0C-433B-83BC-C312651DF5A9}"/>
          </ac:picMkLst>
        </pc:picChg>
      </pc:sldChg>
      <pc:sldChg chg="modSp mod">
        <pc:chgData name="michele ferrari" userId="d330690a-273a-4783-b3cd-8b77174c64c8" providerId="ADAL" clId="{108AE4AF-26AA-49BC-B6C5-0C03410CC1C2}" dt="2022-06-08T20:59:46.613" v="3353" actId="1035"/>
        <pc:sldMkLst>
          <pc:docMk/>
          <pc:sldMk cId="2840156160" sldId="291"/>
        </pc:sldMkLst>
        <pc:spChg chg="mod">
          <ac:chgData name="michele ferrari" userId="d330690a-273a-4783-b3cd-8b77174c64c8" providerId="ADAL" clId="{108AE4AF-26AA-49BC-B6C5-0C03410CC1C2}" dt="2022-06-08T20:59:46.613" v="3353" actId="1035"/>
          <ac:spMkLst>
            <pc:docMk/>
            <pc:sldMk cId="2840156160" sldId="291"/>
            <ac:spMk id="2" creationId="{00000000-0000-0000-0000-000000000000}"/>
          </ac:spMkLst>
        </pc:spChg>
      </pc:sldChg>
      <pc:sldChg chg="modSp del mod">
        <pc:chgData name="michele ferrari" userId="d330690a-273a-4783-b3cd-8b77174c64c8" providerId="ADAL" clId="{108AE4AF-26AA-49BC-B6C5-0C03410CC1C2}" dt="2022-06-08T19:56:19.050" v="3129" actId="47"/>
        <pc:sldMkLst>
          <pc:docMk/>
          <pc:sldMk cId="3671557319" sldId="292"/>
        </pc:sldMkLst>
        <pc:spChg chg="mod">
          <ac:chgData name="michele ferrari" userId="d330690a-273a-4783-b3cd-8b77174c64c8" providerId="ADAL" clId="{108AE4AF-26AA-49BC-B6C5-0C03410CC1C2}" dt="2022-06-08T19:55:05.049" v="3128" actId="20577"/>
          <ac:spMkLst>
            <pc:docMk/>
            <pc:sldMk cId="3671557319" sldId="292"/>
            <ac:spMk id="2" creationId="{00000000-0000-0000-0000-000000000000}"/>
          </ac:spMkLst>
        </pc:spChg>
        <pc:picChg chg="mod">
          <ac:chgData name="michele ferrari" userId="d330690a-273a-4783-b3cd-8b77174c64c8" providerId="ADAL" clId="{108AE4AF-26AA-49BC-B6C5-0C03410CC1C2}" dt="2022-06-08T19:54:59.327" v="3127" actId="1076"/>
          <ac:picMkLst>
            <pc:docMk/>
            <pc:sldMk cId="3671557319" sldId="292"/>
            <ac:picMk id="27" creationId="{454AD12A-FD0B-4BA1-9879-321A307D035F}"/>
          </ac:picMkLst>
        </pc:picChg>
      </pc:sldChg>
      <pc:sldChg chg="addSp delSp modSp mod">
        <pc:chgData name="michele ferrari" userId="d330690a-273a-4783-b3cd-8b77174c64c8" providerId="ADAL" clId="{108AE4AF-26AA-49BC-B6C5-0C03410CC1C2}" dt="2022-06-08T21:54:34.116" v="3603" actId="20577"/>
        <pc:sldMkLst>
          <pc:docMk/>
          <pc:sldMk cId="240268351" sldId="293"/>
        </pc:sldMkLst>
        <pc:spChg chg="del mod">
          <ac:chgData name="michele ferrari" userId="d330690a-273a-4783-b3cd-8b77174c64c8" providerId="ADAL" clId="{108AE4AF-26AA-49BC-B6C5-0C03410CC1C2}" dt="2022-06-08T20:54:58.867" v="3258" actId="478"/>
          <ac:spMkLst>
            <pc:docMk/>
            <pc:sldMk cId="240268351" sldId="293"/>
            <ac:spMk id="2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0:59:57.739" v="3363" actId="1035"/>
          <ac:spMkLst>
            <pc:docMk/>
            <pc:sldMk cId="240268351" sldId="293"/>
            <ac:spMk id="7" creationId="{BDFDF6BE-44E3-4ED0-8DE8-A429A5BB8039}"/>
          </ac:spMkLst>
        </pc:spChg>
        <pc:spChg chg="mod">
          <ac:chgData name="michele ferrari" userId="d330690a-273a-4783-b3cd-8b77174c64c8" providerId="ADAL" clId="{108AE4AF-26AA-49BC-B6C5-0C03410CC1C2}" dt="2022-06-08T21:54:34.116" v="3603" actId="20577"/>
          <ac:spMkLst>
            <pc:docMk/>
            <pc:sldMk cId="240268351" sldId="293"/>
            <ac:spMk id="34" creationId="{C24F1954-34FB-4B86-906A-D04F86FEF6B9}"/>
          </ac:spMkLst>
        </pc:spChg>
      </pc:sldChg>
      <pc:sldChg chg="addSp delSp modSp mod">
        <pc:chgData name="michele ferrari" userId="d330690a-273a-4783-b3cd-8b77174c64c8" providerId="ADAL" clId="{108AE4AF-26AA-49BC-B6C5-0C03410CC1C2}" dt="2022-06-08T21:00:01.316" v="3368" actId="1035"/>
        <pc:sldMkLst>
          <pc:docMk/>
          <pc:sldMk cId="1981007012" sldId="294"/>
        </pc:sldMkLst>
        <pc:spChg chg="del mod">
          <ac:chgData name="michele ferrari" userId="d330690a-273a-4783-b3cd-8b77174c64c8" providerId="ADAL" clId="{108AE4AF-26AA-49BC-B6C5-0C03410CC1C2}" dt="2022-06-08T20:54:47.764" v="3253" actId="478"/>
          <ac:spMkLst>
            <pc:docMk/>
            <pc:sldMk cId="1981007012" sldId="294"/>
            <ac:spMk id="2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1:00:01.316" v="3368" actId="1035"/>
          <ac:spMkLst>
            <pc:docMk/>
            <pc:sldMk cId="1981007012" sldId="294"/>
            <ac:spMk id="8" creationId="{5581ED14-8A7D-436E-B31F-47074E894C5E}"/>
          </ac:spMkLst>
        </pc:spChg>
      </pc:sldChg>
      <pc:sldChg chg="modSp mod">
        <pc:chgData name="michele ferrari" userId="d330690a-273a-4783-b3cd-8b77174c64c8" providerId="ADAL" clId="{108AE4AF-26AA-49BC-B6C5-0C03410CC1C2}" dt="2022-06-08T21:00:04.836" v="3373" actId="1035"/>
        <pc:sldMkLst>
          <pc:docMk/>
          <pc:sldMk cId="3067704669" sldId="295"/>
        </pc:sldMkLst>
        <pc:spChg chg="mod">
          <ac:chgData name="michele ferrari" userId="d330690a-273a-4783-b3cd-8b77174c64c8" providerId="ADAL" clId="{108AE4AF-26AA-49BC-B6C5-0C03410CC1C2}" dt="2022-06-08T21:00:04.836" v="3373" actId="1035"/>
          <ac:spMkLst>
            <pc:docMk/>
            <pc:sldMk cId="3067704669" sldId="295"/>
            <ac:spMk id="2" creationId="{00000000-0000-0000-0000-000000000000}"/>
          </ac:spMkLst>
        </pc:spChg>
      </pc:sldChg>
      <pc:sldChg chg="addSp delSp modSp add mod">
        <pc:chgData name="michele ferrari" userId="d330690a-273a-4783-b3cd-8b77174c64c8" providerId="ADAL" clId="{108AE4AF-26AA-49BC-B6C5-0C03410CC1C2}" dt="2022-06-08T20:58:31.061" v="3283" actId="1035"/>
        <pc:sldMkLst>
          <pc:docMk/>
          <pc:sldMk cId="0" sldId="296"/>
        </pc:sldMkLst>
        <pc:spChg chg="mod">
          <ac:chgData name="michele ferrari" userId="d330690a-273a-4783-b3cd-8b77174c64c8" providerId="ADAL" clId="{108AE4AF-26AA-49BC-B6C5-0C03410CC1C2}" dt="2022-06-08T09:29:32.464" v="2486" actId="242"/>
          <ac:spMkLst>
            <pc:docMk/>
            <pc:sldMk cId="0" sldId="296"/>
            <ac:spMk id="5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29:27.244" v="2485" actId="242"/>
          <ac:spMkLst>
            <pc:docMk/>
            <pc:sldMk cId="0" sldId="296"/>
            <ac:spMk id="6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29:18.081" v="2483" actId="242"/>
          <ac:spMkLst>
            <pc:docMk/>
            <pc:sldMk cId="0" sldId="296"/>
            <ac:spMk id="7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29:21.935" v="2484" actId="242"/>
          <ac:spMkLst>
            <pc:docMk/>
            <pc:sldMk cId="0" sldId="296"/>
            <ac:spMk id="8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30:00.649" v="2493" actId="20577"/>
          <ac:spMkLst>
            <pc:docMk/>
            <pc:sldMk cId="0" sldId="296"/>
            <ac:spMk id="9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9:30:15.722" v="2500" actId="403"/>
          <ac:spMkLst>
            <pc:docMk/>
            <pc:sldMk cId="0" sldId="296"/>
            <ac:spMk id="10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8:27:51.384" v="1059" actId="6549"/>
          <ac:spMkLst>
            <pc:docMk/>
            <pc:sldMk cId="0" sldId="296"/>
            <ac:spMk id="13" creationId="{00000000-0000-0000-0000-000000000000}"/>
          </ac:spMkLst>
        </pc:spChg>
        <pc:spChg chg="mod">
          <ac:chgData name="michele ferrari" userId="d330690a-273a-4783-b3cd-8b77174c64c8" providerId="ADAL" clId="{108AE4AF-26AA-49BC-B6C5-0C03410CC1C2}" dt="2022-06-08T08:30:20.784" v="1138" actId="6549"/>
          <ac:spMkLst>
            <pc:docMk/>
            <pc:sldMk cId="0" sldId="296"/>
            <ac:spMk id="15" creationId="{00000000-0000-0000-0000-000000000000}"/>
          </ac:spMkLst>
        </pc:spChg>
        <pc:spChg chg="add mod">
          <ac:chgData name="michele ferrari" userId="d330690a-273a-4783-b3cd-8b77174c64c8" providerId="ADAL" clId="{108AE4AF-26AA-49BC-B6C5-0C03410CC1C2}" dt="2022-06-08T20:58:31.061" v="3283" actId="1035"/>
          <ac:spMkLst>
            <pc:docMk/>
            <pc:sldMk cId="0" sldId="296"/>
            <ac:spMk id="35" creationId="{56609F48-AFB8-4AC0-B9C0-9B5BBEE0ED3C}"/>
          </ac:spMkLst>
        </pc:spChg>
        <pc:spChg chg="add mod topLvl">
          <ac:chgData name="michele ferrari" userId="d330690a-273a-4783-b3cd-8b77174c64c8" providerId="ADAL" clId="{108AE4AF-26AA-49BC-B6C5-0C03410CC1C2}" dt="2022-06-08T10:20:04.526" v="2778" actId="1076"/>
          <ac:spMkLst>
            <pc:docMk/>
            <pc:sldMk cId="0" sldId="296"/>
            <ac:spMk id="37" creationId="{C133A64A-31DD-4888-9A74-59453B709071}"/>
          </ac:spMkLst>
        </pc:spChg>
        <pc:spChg chg="add mod topLvl">
          <ac:chgData name="michele ferrari" userId="d330690a-273a-4783-b3cd-8b77174c64c8" providerId="ADAL" clId="{108AE4AF-26AA-49BC-B6C5-0C03410CC1C2}" dt="2022-06-08T10:19:58.845" v="2777" actId="165"/>
          <ac:spMkLst>
            <pc:docMk/>
            <pc:sldMk cId="0" sldId="296"/>
            <ac:spMk id="38" creationId="{7A827481-3E03-4EEF-9E10-9FADCAC11149}"/>
          </ac:spMkLst>
        </pc:spChg>
        <pc:spChg chg="add del mod">
          <ac:chgData name="michele ferrari" userId="d330690a-273a-4783-b3cd-8b77174c64c8" providerId="ADAL" clId="{108AE4AF-26AA-49BC-B6C5-0C03410CC1C2}" dt="2022-06-08T08:29:36.092" v="1126" actId="478"/>
          <ac:spMkLst>
            <pc:docMk/>
            <pc:sldMk cId="0" sldId="296"/>
            <ac:spMk id="39" creationId="{B465DFE3-BF49-4F75-8E8F-F9B650A9C25E}"/>
          </ac:spMkLst>
        </pc:spChg>
        <pc:spChg chg="add mod topLvl">
          <ac:chgData name="michele ferrari" userId="d330690a-273a-4783-b3cd-8b77174c64c8" providerId="ADAL" clId="{108AE4AF-26AA-49BC-B6C5-0C03410CC1C2}" dt="2022-06-08T10:18:44.809" v="2774" actId="165"/>
          <ac:spMkLst>
            <pc:docMk/>
            <pc:sldMk cId="0" sldId="296"/>
            <ac:spMk id="40" creationId="{1AFA618F-7022-458E-8E5F-05AB78B07832}"/>
          </ac:spMkLst>
        </pc:spChg>
        <pc:spChg chg="add mod">
          <ac:chgData name="michele ferrari" userId="d330690a-273a-4783-b3cd-8b77174c64c8" providerId="ADAL" clId="{108AE4AF-26AA-49BC-B6C5-0C03410CC1C2}" dt="2022-06-08T09:17:49.588" v="2314" actId="948"/>
          <ac:spMkLst>
            <pc:docMk/>
            <pc:sldMk cId="0" sldId="296"/>
            <ac:spMk id="41" creationId="{3A3FD065-2B23-45BC-A5F3-D1AD250F34B6}"/>
          </ac:spMkLst>
        </pc:spChg>
        <pc:spChg chg="add mod">
          <ac:chgData name="michele ferrari" userId="d330690a-273a-4783-b3cd-8b77174c64c8" providerId="ADAL" clId="{108AE4AF-26AA-49BC-B6C5-0C03410CC1C2}" dt="2022-06-08T09:15:02.505" v="2245" actId="164"/>
          <ac:spMkLst>
            <pc:docMk/>
            <pc:sldMk cId="0" sldId="296"/>
            <ac:spMk id="42" creationId="{7E54E5A2-E518-4203-BB79-BC2B295594F8}"/>
          </ac:spMkLst>
        </pc:spChg>
        <pc:spChg chg="add mod topLvl">
          <ac:chgData name="michele ferrari" userId="d330690a-273a-4783-b3cd-8b77174c64c8" providerId="ADAL" clId="{108AE4AF-26AA-49BC-B6C5-0C03410CC1C2}" dt="2022-06-08T10:18:54.811" v="2775" actId="1076"/>
          <ac:spMkLst>
            <pc:docMk/>
            <pc:sldMk cId="0" sldId="296"/>
            <ac:spMk id="43" creationId="{357D504A-5335-41F9-9DC8-B15CAB7EEFA4}"/>
          </ac:spMkLst>
        </pc:spChg>
        <pc:spChg chg="add mod">
          <ac:chgData name="michele ferrari" userId="d330690a-273a-4783-b3cd-8b77174c64c8" providerId="ADAL" clId="{108AE4AF-26AA-49BC-B6C5-0C03410CC1C2}" dt="2022-06-08T09:22:55.816" v="2408" actId="1076"/>
          <ac:spMkLst>
            <pc:docMk/>
            <pc:sldMk cId="0" sldId="296"/>
            <ac:spMk id="44" creationId="{87C89CA8-E2EF-44D3-8107-C8B95A1E4644}"/>
          </ac:spMkLst>
        </pc:spChg>
        <pc:spChg chg="add mod">
          <ac:chgData name="michele ferrari" userId="d330690a-273a-4783-b3cd-8b77174c64c8" providerId="ADAL" clId="{108AE4AF-26AA-49BC-B6C5-0C03410CC1C2}" dt="2022-06-08T09:22:33.722" v="2405" actId="1076"/>
          <ac:spMkLst>
            <pc:docMk/>
            <pc:sldMk cId="0" sldId="296"/>
            <ac:spMk id="45" creationId="{7C069A73-C3DC-426F-A7D3-E204344B6963}"/>
          </ac:spMkLst>
        </pc:spChg>
        <pc:spChg chg="add mod">
          <ac:chgData name="michele ferrari" userId="d330690a-273a-4783-b3cd-8b77174c64c8" providerId="ADAL" clId="{108AE4AF-26AA-49BC-B6C5-0C03410CC1C2}" dt="2022-06-08T10:19:53.050" v="2776" actId="1076"/>
          <ac:spMkLst>
            <pc:docMk/>
            <pc:sldMk cId="0" sldId="296"/>
            <ac:spMk id="46" creationId="{BE6C9507-4C29-48DD-BA4F-BB7FBD4CF050}"/>
          </ac:spMkLst>
        </pc:spChg>
        <pc:spChg chg="add mod">
          <ac:chgData name="michele ferrari" userId="d330690a-273a-4783-b3cd-8b77174c64c8" providerId="ADAL" clId="{108AE4AF-26AA-49BC-B6C5-0C03410CC1C2}" dt="2022-06-08T10:18:27.683" v="2773" actId="1036"/>
          <ac:spMkLst>
            <pc:docMk/>
            <pc:sldMk cId="0" sldId="296"/>
            <ac:spMk id="47" creationId="{840B7E71-745D-4515-A86E-A258EC3A9D64}"/>
          </ac:spMkLst>
        </pc:spChg>
        <pc:spChg chg="add mod">
          <ac:chgData name="michele ferrari" userId="d330690a-273a-4783-b3cd-8b77174c64c8" providerId="ADAL" clId="{108AE4AF-26AA-49BC-B6C5-0C03410CC1C2}" dt="2022-06-08T09:24:16.468" v="2413" actId="1076"/>
          <ac:spMkLst>
            <pc:docMk/>
            <pc:sldMk cId="0" sldId="296"/>
            <ac:spMk id="48" creationId="{30BF3D13-B650-4706-81AF-97935046B242}"/>
          </ac:spMkLst>
        </pc:spChg>
        <pc:spChg chg="add mod">
          <ac:chgData name="michele ferrari" userId="d330690a-273a-4783-b3cd-8b77174c64c8" providerId="ADAL" clId="{108AE4AF-26AA-49BC-B6C5-0C03410CC1C2}" dt="2022-06-08T09:23:33.683" v="2410" actId="1076"/>
          <ac:spMkLst>
            <pc:docMk/>
            <pc:sldMk cId="0" sldId="296"/>
            <ac:spMk id="49" creationId="{397D942F-A7AA-4386-8812-42A278F1CBC9}"/>
          </ac:spMkLst>
        </pc:spChg>
        <pc:spChg chg="add mod ord">
          <ac:chgData name="michele ferrari" userId="d330690a-273a-4783-b3cd-8b77174c64c8" providerId="ADAL" clId="{108AE4AF-26AA-49BC-B6C5-0C03410CC1C2}" dt="2022-06-08T10:20:09.887" v="2780" actId="1036"/>
          <ac:spMkLst>
            <pc:docMk/>
            <pc:sldMk cId="0" sldId="296"/>
            <ac:spMk id="56" creationId="{1C5AF740-86A9-4EB1-8228-41D850DB786C}"/>
          </ac:spMkLst>
        </pc:spChg>
        <pc:spChg chg="add mod ord">
          <ac:chgData name="michele ferrari" userId="d330690a-273a-4783-b3cd-8b77174c64c8" providerId="ADAL" clId="{108AE4AF-26AA-49BC-B6C5-0C03410CC1C2}" dt="2022-06-08T09:18:25.473" v="2328" actId="14100"/>
          <ac:spMkLst>
            <pc:docMk/>
            <pc:sldMk cId="0" sldId="296"/>
            <ac:spMk id="57" creationId="{7B3815E0-B034-4997-B98E-1EAE2BE679F4}"/>
          </ac:spMkLst>
        </pc:spChg>
        <pc:grpChg chg="del">
          <ac:chgData name="michele ferrari" userId="d330690a-273a-4783-b3cd-8b77174c64c8" providerId="ADAL" clId="{108AE4AF-26AA-49BC-B6C5-0C03410CC1C2}" dt="2022-06-08T08:24:28.533" v="991" actId="478"/>
          <ac:grpSpMkLst>
            <pc:docMk/>
            <pc:sldMk cId="0" sldId="296"/>
            <ac:grpSpMk id="2" creationId="{00000000-0000-0000-0000-000000000000}"/>
          </ac:grpSpMkLst>
        </pc:grpChg>
        <pc:grpChg chg="del mod">
          <ac:chgData name="michele ferrari" userId="d330690a-273a-4783-b3cd-8b77174c64c8" providerId="ADAL" clId="{108AE4AF-26AA-49BC-B6C5-0C03410CC1C2}" dt="2022-06-08T08:27:53.075" v="1060" actId="478"/>
          <ac:grpSpMkLst>
            <pc:docMk/>
            <pc:sldMk cId="0" sldId="296"/>
            <ac:grpSpMk id="11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8:30:22.980" v="1139" actId="478"/>
          <ac:grpSpMkLst>
            <pc:docMk/>
            <pc:sldMk cId="0" sldId="296"/>
            <ac:grpSpMk id="14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8:56:20.012" v="1405" actId="478"/>
          <ac:grpSpMkLst>
            <pc:docMk/>
            <pc:sldMk cId="0" sldId="296"/>
            <ac:grpSpMk id="17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8:58:49.501" v="1614" actId="478"/>
          <ac:grpSpMkLst>
            <pc:docMk/>
            <pc:sldMk cId="0" sldId="296"/>
            <ac:grpSpMk id="20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9:00:24.573" v="1828" actId="478"/>
          <ac:grpSpMkLst>
            <pc:docMk/>
            <pc:sldMk cId="0" sldId="296"/>
            <ac:grpSpMk id="23" creationId="{00000000-0000-0000-0000-000000000000}"/>
          </ac:grpSpMkLst>
        </pc:grpChg>
        <pc:grpChg chg="del">
          <ac:chgData name="michele ferrari" userId="d330690a-273a-4783-b3cd-8b77174c64c8" providerId="ADAL" clId="{108AE4AF-26AA-49BC-B6C5-0C03410CC1C2}" dt="2022-06-08T09:01:31.261" v="1906" actId="478"/>
          <ac:grpSpMkLst>
            <pc:docMk/>
            <pc:sldMk cId="0" sldId="296"/>
            <ac:grpSpMk id="26" creationId="{00000000-0000-0000-0000-000000000000}"/>
          </ac:grpSpMkLst>
        </pc:grpChg>
        <pc:grpChg chg="add del mod">
          <ac:chgData name="michele ferrari" userId="d330690a-273a-4783-b3cd-8b77174c64c8" providerId="ADAL" clId="{108AE4AF-26AA-49BC-B6C5-0C03410CC1C2}" dt="2022-06-08T10:19:58.845" v="2777" actId="165"/>
          <ac:grpSpMkLst>
            <pc:docMk/>
            <pc:sldMk cId="0" sldId="296"/>
            <ac:grpSpMk id="54" creationId="{C04E3F7B-E639-4CA1-83FC-2D5D5468D0E5}"/>
          </ac:grpSpMkLst>
        </pc:grpChg>
        <pc:grpChg chg="add mod">
          <ac:chgData name="michele ferrari" userId="d330690a-273a-4783-b3cd-8b77174c64c8" providerId="ADAL" clId="{108AE4AF-26AA-49BC-B6C5-0C03410CC1C2}" dt="2022-06-08T09:15:22.583" v="2285" actId="1036"/>
          <ac:grpSpMkLst>
            <pc:docMk/>
            <pc:sldMk cId="0" sldId="296"/>
            <ac:grpSpMk id="55" creationId="{8BE06E62-3200-46D7-9EDC-9CDB584EAE6F}"/>
          </ac:grpSpMkLst>
        </pc:grpChg>
        <pc:grpChg chg="add del mod">
          <ac:chgData name="michele ferrari" userId="d330690a-273a-4783-b3cd-8b77174c64c8" providerId="ADAL" clId="{108AE4AF-26AA-49BC-B6C5-0C03410CC1C2}" dt="2022-06-08T10:18:44.809" v="2774" actId="165"/>
          <ac:grpSpMkLst>
            <pc:docMk/>
            <pc:sldMk cId="0" sldId="296"/>
            <ac:grpSpMk id="58" creationId="{BB7EB08F-130C-49BD-8D3C-C82197E507B5}"/>
          </ac:grpSpMkLst>
        </pc:grpChg>
        <pc:picChg chg="add mod">
          <ac:chgData name="michele ferrari" userId="d330690a-273a-4783-b3cd-8b77174c64c8" providerId="ADAL" clId="{108AE4AF-26AA-49BC-B6C5-0C03410CC1C2}" dt="2022-06-08T09:21:41.872" v="2401" actId="1037"/>
          <ac:picMkLst>
            <pc:docMk/>
            <pc:sldMk cId="0" sldId="296"/>
            <ac:picMk id="3" creationId="{43554D86-544E-4A06-8241-932DB7CA84A5}"/>
          </ac:picMkLst>
        </pc:picChg>
        <pc:picChg chg="add del mod">
          <ac:chgData name="michele ferrari" userId="d330690a-273a-4783-b3cd-8b77174c64c8" providerId="ADAL" clId="{108AE4AF-26AA-49BC-B6C5-0C03410CC1C2}" dt="2022-06-08T09:12:35.037" v="2107" actId="478"/>
          <ac:picMkLst>
            <pc:docMk/>
            <pc:sldMk cId="0" sldId="296"/>
            <ac:picMk id="11" creationId="{20DD5F3A-BFC5-41AC-9955-32692EBB4DF9}"/>
          </ac:picMkLst>
        </pc:picChg>
        <pc:picChg chg="add del mod">
          <ac:chgData name="michele ferrari" userId="d330690a-273a-4783-b3cd-8b77174c64c8" providerId="ADAL" clId="{108AE4AF-26AA-49BC-B6C5-0C03410CC1C2}" dt="2022-06-08T09:12:36.358" v="2110" actId="478"/>
          <ac:picMkLst>
            <pc:docMk/>
            <pc:sldMk cId="0" sldId="296"/>
            <ac:picMk id="13" creationId="{2787F730-6372-4E48-A5C0-67CAEFA02699}"/>
          </ac:picMkLst>
        </pc:picChg>
        <pc:picChg chg="mod">
          <ac:chgData name="michele ferrari" userId="d330690a-273a-4783-b3cd-8b77174c64c8" providerId="ADAL" clId="{108AE4AF-26AA-49BC-B6C5-0C03410CC1C2}" dt="2022-06-08T08:36:14.879" v="1266" actId="207"/>
          <ac:picMkLst>
            <pc:docMk/>
            <pc:sldMk cId="0" sldId="296"/>
            <ac:picMk id="29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08:36:18.560" v="1267" actId="207"/>
          <ac:picMkLst>
            <pc:docMk/>
            <pc:sldMk cId="0" sldId="296"/>
            <ac:picMk id="30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08:36:22.508" v="1268" actId="207"/>
          <ac:picMkLst>
            <pc:docMk/>
            <pc:sldMk cId="0" sldId="296"/>
            <ac:picMk id="31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08:36:31.076" v="1270" actId="207"/>
          <ac:picMkLst>
            <pc:docMk/>
            <pc:sldMk cId="0" sldId="296"/>
            <ac:picMk id="32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08:36:27.699" v="1269" actId="207"/>
          <ac:picMkLst>
            <pc:docMk/>
            <pc:sldMk cId="0" sldId="296"/>
            <ac:picMk id="33" creationId="{00000000-0000-0000-0000-000000000000}"/>
          </ac:picMkLst>
        </pc:picChg>
        <pc:picChg chg="mod">
          <ac:chgData name="michele ferrari" userId="d330690a-273a-4783-b3cd-8b77174c64c8" providerId="ADAL" clId="{108AE4AF-26AA-49BC-B6C5-0C03410CC1C2}" dt="2022-06-08T08:36:41.704" v="1272" actId="207"/>
          <ac:picMkLst>
            <pc:docMk/>
            <pc:sldMk cId="0" sldId="296"/>
            <ac:picMk id="34" creationId="{00000000-0000-0000-0000-000000000000}"/>
          </ac:picMkLst>
        </pc:picChg>
        <pc:picChg chg="add mod">
          <ac:chgData name="michele ferrari" userId="d330690a-273a-4783-b3cd-8b77174c64c8" providerId="ADAL" clId="{108AE4AF-26AA-49BC-B6C5-0C03410CC1C2}" dt="2022-06-08T08:24:38.619" v="992"/>
          <ac:picMkLst>
            <pc:docMk/>
            <pc:sldMk cId="0" sldId="296"/>
            <ac:picMk id="36" creationId="{44341C36-F91B-4BCE-82F0-8817C718F253}"/>
          </ac:picMkLst>
        </pc:picChg>
        <pc:picChg chg="add del mod">
          <ac:chgData name="michele ferrari" userId="d330690a-273a-4783-b3cd-8b77174c64c8" providerId="ADAL" clId="{108AE4AF-26AA-49BC-B6C5-0C03410CC1C2}" dt="2022-06-08T09:12:36.790" v="2111" actId="478"/>
          <ac:picMkLst>
            <pc:docMk/>
            <pc:sldMk cId="0" sldId="296"/>
            <ac:picMk id="51" creationId="{F394E7D0-AA50-4461-A711-BE1105CBDA99}"/>
          </ac:picMkLst>
        </pc:picChg>
        <pc:picChg chg="add del mod">
          <ac:chgData name="michele ferrari" userId="d330690a-273a-4783-b3cd-8b77174c64c8" providerId="ADAL" clId="{108AE4AF-26AA-49BC-B6C5-0C03410CC1C2}" dt="2022-06-08T09:12:35.845" v="2109" actId="478"/>
          <ac:picMkLst>
            <pc:docMk/>
            <pc:sldMk cId="0" sldId="296"/>
            <ac:picMk id="53" creationId="{8D69151A-4325-445C-A32E-EDD1D0F5AC8F}"/>
          </ac:picMkLst>
        </pc:picChg>
      </pc:sldChg>
      <pc:sldChg chg="modSp mod">
        <pc:chgData name="michele ferrari" userId="d330690a-273a-4783-b3cd-8b77174c64c8" providerId="ADAL" clId="{108AE4AF-26AA-49BC-B6C5-0C03410CC1C2}" dt="2022-06-08T20:59:40.987" v="3348" actId="1035"/>
        <pc:sldMkLst>
          <pc:docMk/>
          <pc:sldMk cId="1194779330" sldId="297"/>
        </pc:sldMkLst>
        <pc:spChg chg="mod">
          <ac:chgData name="michele ferrari" userId="d330690a-273a-4783-b3cd-8b77174c64c8" providerId="ADAL" clId="{108AE4AF-26AA-49BC-B6C5-0C03410CC1C2}" dt="2022-06-08T20:59:40.987" v="3348" actId="1035"/>
          <ac:spMkLst>
            <pc:docMk/>
            <pc:sldMk cId="1194779330" sldId="297"/>
            <ac:spMk id="2" creationId="{00000000-0000-0000-0000-000000000000}"/>
          </ac:spMkLst>
        </pc:spChg>
      </pc:sldChg>
      <pc:sldChg chg="modSp mod">
        <pc:chgData name="michele ferrari" userId="d330690a-273a-4783-b3cd-8b77174c64c8" providerId="ADAL" clId="{108AE4AF-26AA-49BC-B6C5-0C03410CC1C2}" dt="2022-06-08T20:59:51.365" v="3358" actId="1035"/>
        <pc:sldMkLst>
          <pc:docMk/>
          <pc:sldMk cId="1805884333" sldId="298"/>
        </pc:sldMkLst>
        <pc:spChg chg="mod">
          <ac:chgData name="michele ferrari" userId="d330690a-273a-4783-b3cd-8b77174c64c8" providerId="ADAL" clId="{108AE4AF-26AA-49BC-B6C5-0C03410CC1C2}" dt="2022-06-08T20:59:51.365" v="3358" actId="1035"/>
          <ac:spMkLst>
            <pc:docMk/>
            <pc:sldMk cId="1805884333" sldId="298"/>
            <ac:spMk id="2" creationId="{00000000-0000-0000-0000-000000000000}"/>
          </ac:spMkLst>
        </pc:spChg>
      </pc:sldChg>
      <pc:sldChg chg="modSp">
        <pc:chgData name="michele ferrari" userId="d330690a-273a-4783-b3cd-8b77174c64c8" providerId="ADAL" clId="{108AE4AF-26AA-49BC-B6C5-0C03410CC1C2}" dt="2022-06-08T21:54:27.414" v="3599" actId="20577"/>
        <pc:sldMkLst>
          <pc:docMk/>
          <pc:sldMk cId="1646590957" sldId="299"/>
        </pc:sldMkLst>
        <pc:spChg chg="mod">
          <ac:chgData name="michele ferrari" userId="d330690a-273a-4783-b3cd-8b77174c64c8" providerId="ADAL" clId="{108AE4AF-26AA-49BC-B6C5-0C03410CC1C2}" dt="2022-06-08T21:54:27.414" v="3599" actId="20577"/>
          <ac:spMkLst>
            <pc:docMk/>
            <pc:sldMk cId="1646590957" sldId="299"/>
            <ac:spMk id="34" creationId="{C24F1954-34FB-4B86-906A-D04F86FEF6B9}"/>
          </ac:spMkLst>
        </pc:spChg>
      </pc:sldChg>
      <pc:sldChg chg="modSp">
        <pc:chgData name="michele ferrari" userId="d330690a-273a-4783-b3cd-8b77174c64c8" providerId="ADAL" clId="{108AE4AF-26AA-49BC-B6C5-0C03410CC1C2}" dt="2022-06-08T21:54:38.133" v="3607" actId="20577"/>
        <pc:sldMkLst>
          <pc:docMk/>
          <pc:sldMk cId="1779412557" sldId="300"/>
        </pc:sldMkLst>
        <pc:spChg chg="mod">
          <ac:chgData name="michele ferrari" userId="d330690a-273a-4783-b3cd-8b77174c64c8" providerId="ADAL" clId="{108AE4AF-26AA-49BC-B6C5-0C03410CC1C2}" dt="2022-06-08T21:54:38.133" v="3607" actId="20577"/>
          <ac:spMkLst>
            <pc:docMk/>
            <pc:sldMk cId="1779412557" sldId="300"/>
            <ac:spMk id="34" creationId="{C24F1954-34FB-4B86-906A-D04F86FEF6B9}"/>
          </ac:spMkLst>
        </pc:spChg>
      </pc:sldChg>
    </pc:docChg>
  </pc:docChgLst>
  <pc:docChgLst>
    <pc:chgData name="riccardo monti" userId="93ce1c42-123b-4388-87c1-1420fd4fcc54" providerId="ADAL" clId="{72849C6E-288A-498B-A3E2-DD3A95624E3B}"/>
    <pc:docChg chg="undo custSel addSld delSld modSld sldOrd">
      <pc:chgData name="riccardo monti" userId="93ce1c42-123b-4388-87c1-1420fd4fcc54" providerId="ADAL" clId="{72849C6E-288A-498B-A3E2-DD3A95624E3B}" dt="2022-06-08T21:51:55.599" v="2030" actId="1076"/>
      <pc:docMkLst>
        <pc:docMk/>
      </pc:docMkLst>
      <pc:sldChg chg="addSp delSp modSp mod">
        <pc:chgData name="riccardo monti" userId="93ce1c42-123b-4388-87c1-1420fd4fcc54" providerId="ADAL" clId="{72849C6E-288A-498B-A3E2-DD3A95624E3B}" dt="2022-06-08T18:12:52.916" v="1678" actId="1076"/>
        <pc:sldMkLst>
          <pc:docMk/>
          <pc:sldMk cId="0" sldId="256"/>
        </pc:sldMkLst>
        <pc:picChg chg="add mod">
          <ac:chgData name="riccardo monti" userId="93ce1c42-123b-4388-87c1-1420fd4fcc54" providerId="ADAL" clId="{72849C6E-288A-498B-A3E2-DD3A95624E3B}" dt="2022-06-08T18:12:52.916" v="1678" actId="1076"/>
          <ac:picMkLst>
            <pc:docMk/>
            <pc:sldMk cId="0" sldId="256"/>
            <ac:picMk id="8" creationId="{A0F6DFE4-EF92-42B9-8E91-392FD11C1C08}"/>
          </ac:picMkLst>
        </pc:picChg>
        <pc:picChg chg="del mod modCrop">
          <ac:chgData name="riccardo monti" userId="93ce1c42-123b-4388-87c1-1420fd4fcc54" providerId="ADAL" clId="{72849C6E-288A-498B-A3E2-DD3A95624E3B}" dt="2022-06-08T18:12:09.626" v="1668" actId="478"/>
          <ac:picMkLst>
            <pc:docMk/>
            <pc:sldMk cId="0" sldId="256"/>
            <ac:picMk id="21" creationId="{3EC3D5F5-89E9-4730-ABD9-8663A1E981E3}"/>
          </ac:picMkLst>
        </pc:picChg>
      </pc:sldChg>
      <pc:sldChg chg="addSp delSp modSp mod">
        <pc:chgData name="riccardo monti" userId="93ce1c42-123b-4388-87c1-1420fd4fcc54" providerId="ADAL" clId="{72849C6E-288A-498B-A3E2-DD3A95624E3B}" dt="2022-06-08T20:47:03.257" v="1814" actId="1076"/>
        <pc:sldMkLst>
          <pc:docMk/>
          <pc:sldMk cId="0" sldId="269"/>
        </pc:sldMkLst>
        <pc:spChg chg="add del mod">
          <ac:chgData name="riccardo monti" userId="93ce1c42-123b-4388-87c1-1420fd4fcc54" providerId="ADAL" clId="{72849C6E-288A-498B-A3E2-DD3A95624E3B}" dt="2022-06-08T18:27:10.154" v="1770" actId="478"/>
          <ac:spMkLst>
            <pc:docMk/>
            <pc:sldMk cId="0" sldId="269"/>
            <ac:spMk id="7" creationId="{A53255BD-CF8A-4273-B7D5-5D4C01E18709}"/>
          </ac:spMkLst>
        </pc:spChg>
        <pc:grpChg chg="del">
          <ac:chgData name="riccardo monti" userId="93ce1c42-123b-4388-87c1-1420fd4fcc54" providerId="ADAL" clId="{72849C6E-288A-498B-A3E2-DD3A95624E3B}" dt="2022-06-08T07:14:56.273" v="7" actId="478"/>
          <ac:grpSpMkLst>
            <pc:docMk/>
            <pc:sldMk cId="0" sldId="269"/>
            <ac:grpSpMk id="6" creationId="{00000000-0000-0000-0000-000000000000}"/>
          </ac:grpSpMkLst>
        </pc:grpChg>
        <pc:grpChg chg="del">
          <ac:chgData name="riccardo monti" userId="93ce1c42-123b-4388-87c1-1420fd4fcc54" providerId="ADAL" clId="{72849C6E-288A-498B-A3E2-DD3A95624E3B}" dt="2022-06-08T07:14:57.398" v="8" actId="478"/>
          <ac:grpSpMkLst>
            <pc:docMk/>
            <pc:sldMk cId="0" sldId="269"/>
            <ac:grpSpMk id="15" creationId="{00000000-0000-0000-0000-000000000000}"/>
          </ac:grpSpMkLst>
        </pc:grpChg>
        <pc:picChg chg="add mod">
          <ac:chgData name="riccardo monti" userId="93ce1c42-123b-4388-87c1-1420fd4fcc54" providerId="ADAL" clId="{72849C6E-288A-498B-A3E2-DD3A95624E3B}" dt="2022-06-08T20:47:03.257" v="1814" actId="1076"/>
          <ac:picMkLst>
            <pc:docMk/>
            <pc:sldMk cId="0" sldId="269"/>
            <ac:picMk id="6" creationId="{616BBBB4-3C0B-4A93-BA6B-98637733AA53}"/>
          </ac:picMkLst>
        </pc:picChg>
        <pc:picChg chg="add del mod">
          <ac:chgData name="riccardo monti" userId="93ce1c42-123b-4388-87c1-1420fd4fcc54" providerId="ADAL" clId="{72849C6E-288A-498B-A3E2-DD3A95624E3B}" dt="2022-06-08T20:46:37.623" v="1805" actId="478"/>
          <ac:picMkLst>
            <pc:docMk/>
            <pc:sldMk cId="0" sldId="269"/>
            <ac:picMk id="26" creationId="{50A61BEA-5792-4EC1-B6D3-4A532597093A}"/>
          </ac:picMkLst>
        </pc:picChg>
      </pc:sldChg>
      <pc:sldChg chg="addSp delSp modSp mod">
        <pc:chgData name="riccardo monti" userId="93ce1c42-123b-4388-87c1-1420fd4fcc54" providerId="ADAL" clId="{72849C6E-288A-498B-A3E2-DD3A95624E3B}" dt="2022-06-08T20:19:34.390" v="1802" actId="22"/>
        <pc:sldMkLst>
          <pc:docMk/>
          <pc:sldMk cId="969591375" sldId="281"/>
        </pc:sldMkLst>
        <pc:spChg chg="add del mod">
          <ac:chgData name="riccardo monti" userId="93ce1c42-123b-4388-87c1-1420fd4fcc54" providerId="ADAL" clId="{72849C6E-288A-498B-A3E2-DD3A95624E3B}" dt="2022-06-08T20:19:34.390" v="1802" actId="22"/>
          <ac:spMkLst>
            <pc:docMk/>
            <pc:sldMk cId="969591375" sldId="281"/>
            <ac:spMk id="9" creationId="{A6AF0279-2AB8-42C7-8578-F52D387CF0BF}"/>
          </ac:spMkLst>
        </pc:spChg>
        <pc:spChg chg="add del">
          <ac:chgData name="riccardo monti" userId="93ce1c42-123b-4388-87c1-1420fd4fcc54" providerId="ADAL" clId="{72849C6E-288A-498B-A3E2-DD3A95624E3B}" dt="2022-06-08T07:25:24.080" v="37" actId="22"/>
          <ac:spMkLst>
            <pc:docMk/>
            <pc:sldMk cId="969591375" sldId="281"/>
            <ac:spMk id="29" creationId="{C89EA020-80DB-468A-8A66-96FF5FF39C01}"/>
          </ac:spMkLst>
        </pc:spChg>
        <pc:spChg chg="add del mod">
          <ac:chgData name="riccardo monti" userId="93ce1c42-123b-4388-87c1-1420fd4fcc54" providerId="ADAL" clId="{72849C6E-288A-498B-A3E2-DD3A95624E3B}" dt="2022-06-08T07:31:28.311" v="192" actId="478"/>
          <ac:spMkLst>
            <pc:docMk/>
            <pc:sldMk cId="969591375" sldId="281"/>
            <ac:spMk id="30" creationId="{5C597DB7-6100-444E-92B3-4EB72915835C}"/>
          </ac:spMkLst>
        </pc:spChg>
        <pc:spChg chg="add del">
          <ac:chgData name="riccardo monti" userId="93ce1c42-123b-4388-87c1-1420fd4fcc54" providerId="ADAL" clId="{72849C6E-288A-498B-A3E2-DD3A95624E3B}" dt="2022-06-08T07:31:29.936" v="194" actId="22"/>
          <ac:spMkLst>
            <pc:docMk/>
            <pc:sldMk cId="969591375" sldId="281"/>
            <ac:spMk id="32" creationId="{73FC15B4-5DFF-4365-B48C-918538856638}"/>
          </ac:spMkLst>
        </pc:spChg>
        <pc:spChg chg="add mod">
          <ac:chgData name="riccardo monti" userId="93ce1c42-123b-4388-87c1-1420fd4fcc54" providerId="ADAL" clId="{72849C6E-288A-498B-A3E2-DD3A95624E3B}" dt="2022-06-08T20:19:32.038" v="1798" actId="1076"/>
          <ac:spMkLst>
            <pc:docMk/>
            <pc:sldMk cId="969591375" sldId="281"/>
            <ac:spMk id="33" creationId="{FA1F30A5-5DE4-4BAB-BE0D-029F1C6543B9}"/>
          </ac:spMkLst>
        </pc:spChg>
        <pc:grpChg chg="del">
          <ac:chgData name="riccardo monti" userId="93ce1c42-123b-4388-87c1-1420fd4fcc54" providerId="ADAL" clId="{72849C6E-288A-498B-A3E2-DD3A95624E3B}" dt="2022-06-08T07:20:21.314" v="18" actId="478"/>
          <ac:grpSpMkLst>
            <pc:docMk/>
            <pc:sldMk cId="969591375" sldId="281"/>
            <ac:grpSpMk id="6" creationId="{00000000-0000-0000-0000-000000000000}"/>
          </ac:grpSpMkLst>
        </pc:grpChg>
        <pc:grpChg chg="del">
          <ac:chgData name="riccardo monti" userId="93ce1c42-123b-4388-87c1-1420fd4fcc54" providerId="ADAL" clId="{72849C6E-288A-498B-A3E2-DD3A95624E3B}" dt="2022-06-08T07:20:20.841" v="17" actId="478"/>
          <ac:grpSpMkLst>
            <pc:docMk/>
            <pc:sldMk cId="969591375" sldId="281"/>
            <ac:grpSpMk id="15" creationId="{00000000-0000-0000-0000-000000000000}"/>
          </ac:grpSpMkLst>
        </pc:grpChg>
        <pc:picChg chg="add mod">
          <ac:chgData name="riccardo monti" userId="93ce1c42-123b-4388-87c1-1420fd4fcc54" providerId="ADAL" clId="{72849C6E-288A-498B-A3E2-DD3A95624E3B}" dt="2022-06-08T07:28:18.007" v="133" actId="1076"/>
          <ac:picMkLst>
            <pc:docMk/>
            <pc:sldMk cId="969591375" sldId="281"/>
            <ac:picMk id="27" creationId="{325EDD02-134A-45C4-A5C5-A76ACDA5151F}"/>
          </ac:picMkLst>
        </pc:picChg>
      </pc:sldChg>
      <pc:sldChg chg="addSp delSp modSp mod">
        <pc:chgData name="riccardo monti" userId="93ce1c42-123b-4388-87c1-1420fd4fcc54" providerId="ADAL" clId="{72849C6E-288A-498B-A3E2-DD3A95624E3B}" dt="2022-06-08T20:18:51.034" v="1788" actId="1076"/>
        <pc:sldMkLst>
          <pc:docMk/>
          <pc:sldMk cId="2566833788" sldId="282"/>
        </pc:sldMkLst>
        <pc:spChg chg="add del">
          <ac:chgData name="riccardo monti" userId="93ce1c42-123b-4388-87c1-1420fd4fcc54" providerId="ADAL" clId="{72849C6E-288A-498B-A3E2-DD3A95624E3B}" dt="2022-06-08T07:22:10.705" v="31" actId="22"/>
          <ac:spMkLst>
            <pc:docMk/>
            <pc:sldMk cId="2566833788" sldId="282"/>
            <ac:spMk id="29" creationId="{0C21433B-E4D5-43AE-8D2E-72C51BFA5397}"/>
          </ac:spMkLst>
        </pc:spChg>
        <pc:spChg chg="add del mod">
          <ac:chgData name="riccardo monti" userId="93ce1c42-123b-4388-87c1-1420fd4fcc54" providerId="ADAL" clId="{72849C6E-288A-498B-A3E2-DD3A95624E3B}" dt="2022-06-08T07:29:52.687" v="166" actId="478"/>
          <ac:spMkLst>
            <pc:docMk/>
            <pc:sldMk cId="2566833788" sldId="282"/>
            <ac:spMk id="30" creationId="{695996E5-16C6-42A6-8FBB-8EA6C551398C}"/>
          </ac:spMkLst>
        </pc:spChg>
        <pc:spChg chg="add del mod">
          <ac:chgData name="riccardo monti" userId="93ce1c42-123b-4388-87c1-1420fd4fcc54" providerId="ADAL" clId="{72849C6E-288A-498B-A3E2-DD3A95624E3B}" dt="2022-06-08T07:29:50.400" v="165"/>
          <ac:spMkLst>
            <pc:docMk/>
            <pc:sldMk cId="2566833788" sldId="282"/>
            <ac:spMk id="31" creationId="{CA1E8173-C72D-4B47-B557-CF3F464CEC90}"/>
          </ac:spMkLst>
        </pc:spChg>
        <pc:spChg chg="add del mod">
          <ac:chgData name="riccardo monti" userId="93ce1c42-123b-4388-87c1-1420fd4fcc54" providerId="ADAL" clId="{72849C6E-288A-498B-A3E2-DD3A95624E3B}" dt="2022-06-08T07:32:15.898" v="206" actId="478"/>
          <ac:spMkLst>
            <pc:docMk/>
            <pc:sldMk cId="2566833788" sldId="282"/>
            <ac:spMk id="32" creationId="{220BD058-5185-41F7-9458-74EA9F7E0DC2}"/>
          </ac:spMkLst>
        </pc:spChg>
        <pc:spChg chg="add del mod">
          <ac:chgData name="riccardo monti" userId="93ce1c42-123b-4388-87c1-1420fd4fcc54" providerId="ADAL" clId="{72849C6E-288A-498B-A3E2-DD3A95624E3B}" dt="2022-06-08T07:32:14.737" v="205"/>
          <ac:spMkLst>
            <pc:docMk/>
            <pc:sldMk cId="2566833788" sldId="282"/>
            <ac:spMk id="33" creationId="{6FDAE6D3-56ED-423B-8918-6F5931D0561F}"/>
          </ac:spMkLst>
        </pc:spChg>
        <pc:spChg chg="add mod">
          <ac:chgData name="riccardo monti" userId="93ce1c42-123b-4388-87c1-1420fd4fcc54" providerId="ADAL" clId="{72849C6E-288A-498B-A3E2-DD3A95624E3B}" dt="2022-06-08T09:13:49.641" v="1438" actId="20577"/>
          <ac:spMkLst>
            <pc:docMk/>
            <pc:sldMk cId="2566833788" sldId="282"/>
            <ac:spMk id="34" creationId="{C24F1954-34FB-4B86-906A-D04F86FEF6B9}"/>
          </ac:spMkLst>
        </pc:spChg>
        <pc:grpChg chg="del">
          <ac:chgData name="riccardo monti" userId="93ce1c42-123b-4388-87c1-1420fd4fcc54" providerId="ADAL" clId="{72849C6E-288A-498B-A3E2-DD3A95624E3B}" dt="2022-06-08T07:20:22.819" v="19" actId="478"/>
          <ac:grpSpMkLst>
            <pc:docMk/>
            <pc:sldMk cId="2566833788" sldId="282"/>
            <ac:grpSpMk id="6" creationId="{00000000-0000-0000-0000-000000000000}"/>
          </ac:grpSpMkLst>
        </pc:grpChg>
        <pc:grpChg chg="del">
          <ac:chgData name="riccardo monti" userId="93ce1c42-123b-4388-87c1-1420fd4fcc54" providerId="ADAL" clId="{72849C6E-288A-498B-A3E2-DD3A95624E3B}" dt="2022-06-08T07:20:24.835" v="20" actId="478"/>
          <ac:grpSpMkLst>
            <pc:docMk/>
            <pc:sldMk cId="2566833788" sldId="282"/>
            <ac:grpSpMk id="15" creationId="{00000000-0000-0000-0000-000000000000}"/>
          </ac:grpSpMkLst>
        </pc:grpChg>
        <pc:picChg chg="add mod">
          <ac:chgData name="riccardo monti" userId="93ce1c42-123b-4388-87c1-1420fd4fcc54" providerId="ADAL" clId="{72849C6E-288A-498B-A3E2-DD3A95624E3B}" dt="2022-06-08T20:18:51.034" v="1788" actId="1076"/>
          <ac:picMkLst>
            <pc:docMk/>
            <pc:sldMk cId="2566833788" sldId="282"/>
            <ac:picMk id="6" creationId="{9218CFB9-1CB9-41E5-94C0-1F0D29DF2441}"/>
          </ac:picMkLst>
        </pc:picChg>
        <pc:picChg chg="add del mod">
          <ac:chgData name="riccardo monti" userId="93ce1c42-123b-4388-87c1-1420fd4fcc54" providerId="ADAL" clId="{72849C6E-288A-498B-A3E2-DD3A95624E3B}" dt="2022-06-08T20:18:22.508" v="1779" actId="478"/>
          <ac:picMkLst>
            <pc:docMk/>
            <pc:sldMk cId="2566833788" sldId="282"/>
            <ac:picMk id="27" creationId="{454AD12A-FD0B-4BA1-9879-321A307D035F}"/>
          </ac:picMkLst>
        </pc:picChg>
      </pc:sldChg>
      <pc:sldChg chg="modSp mod">
        <pc:chgData name="riccardo monti" userId="93ce1c42-123b-4388-87c1-1420fd4fcc54" providerId="ADAL" clId="{72849C6E-288A-498B-A3E2-DD3A95624E3B}" dt="2022-06-08T19:58:56.607" v="1777" actId="14100"/>
        <pc:sldMkLst>
          <pc:docMk/>
          <pc:sldMk cId="2933417912" sldId="283"/>
        </pc:sldMkLst>
        <pc:picChg chg="mod">
          <ac:chgData name="riccardo monti" userId="93ce1c42-123b-4388-87c1-1420fd4fcc54" providerId="ADAL" clId="{72849C6E-288A-498B-A3E2-DD3A95624E3B}" dt="2022-06-08T19:58:56.607" v="1777" actId="14100"/>
          <ac:picMkLst>
            <pc:docMk/>
            <pc:sldMk cId="2933417912" sldId="283"/>
            <ac:picMk id="11" creationId="{B7E35E93-6E1B-45B2-9D31-12C12A2F9F9F}"/>
          </ac:picMkLst>
        </pc:picChg>
      </pc:sldChg>
      <pc:sldChg chg="addSp delSp modSp add mod ord">
        <pc:chgData name="riccardo monti" userId="93ce1c42-123b-4388-87c1-1420fd4fcc54" providerId="ADAL" clId="{72849C6E-288A-498B-A3E2-DD3A95624E3B}" dt="2022-06-08T08:21:41.481" v="1282" actId="20577"/>
        <pc:sldMkLst>
          <pc:docMk/>
          <pc:sldMk cId="3154940604" sldId="287"/>
        </pc:sldMkLst>
        <pc:spChg chg="mod">
          <ac:chgData name="riccardo monti" userId="93ce1c42-123b-4388-87c1-1420fd4fcc54" providerId="ADAL" clId="{72849C6E-288A-498B-A3E2-DD3A95624E3B}" dt="2022-06-08T07:44:35.488" v="308" actId="20577"/>
          <ac:spMkLst>
            <pc:docMk/>
            <pc:sldMk cId="3154940604" sldId="287"/>
            <ac:spMk id="2" creationId="{00000000-0000-0000-0000-000000000000}"/>
          </ac:spMkLst>
        </pc:spChg>
        <pc:spChg chg="mod">
          <ac:chgData name="riccardo monti" userId="93ce1c42-123b-4388-87c1-1420fd4fcc54" providerId="ADAL" clId="{72849C6E-288A-498B-A3E2-DD3A95624E3B}" dt="2022-06-08T08:21:41.481" v="1282" actId="20577"/>
          <ac:spMkLst>
            <pc:docMk/>
            <pc:sldMk cId="3154940604" sldId="287"/>
            <ac:spMk id="4" creationId="{00000000-0000-0000-0000-000000000000}"/>
          </ac:spMkLst>
        </pc:spChg>
        <pc:spChg chg="add del mod">
          <ac:chgData name="riccardo monti" userId="93ce1c42-123b-4388-87c1-1420fd4fcc54" providerId="ADAL" clId="{72849C6E-288A-498B-A3E2-DD3A95624E3B}" dt="2022-06-08T08:16:52.811" v="1185" actId="20577"/>
          <ac:spMkLst>
            <pc:docMk/>
            <pc:sldMk cId="3154940604" sldId="287"/>
            <ac:spMk id="34" creationId="{C24F1954-34FB-4B86-906A-D04F86FEF6B9}"/>
          </ac:spMkLst>
        </pc:spChg>
        <pc:picChg chg="del">
          <ac:chgData name="riccardo monti" userId="93ce1c42-123b-4388-87c1-1420fd4fcc54" providerId="ADAL" clId="{72849C6E-288A-498B-A3E2-DD3A95624E3B}" dt="2022-06-08T07:44:38.445" v="309" actId="478"/>
          <ac:picMkLst>
            <pc:docMk/>
            <pc:sldMk cId="3154940604" sldId="287"/>
            <ac:picMk id="27" creationId="{454AD12A-FD0B-4BA1-9879-321A307D035F}"/>
          </ac:picMkLst>
        </pc:picChg>
      </pc:sldChg>
      <pc:sldChg chg="addSp delSp modSp add mod">
        <pc:chgData name="riccardo monti" userId="93ce1c42-123b-4388-87c1-1420fd4fcc54" providerId="ADAL" clId="{72849C6E-288A-498B-A3E2-DD3A95624E3B}" dt="2022-06-08T21:07:00.254" v="1879" actId="1076"/>
        <pc:sldMkLst>
          <pc:docMk/>
          <pc:sldMk cId="406569654" sldId="289"/>
        </pc:sldMkLst>
        <pc:spChg chg="mod">
          <ac:chgData name="riccardo monti" userId="93ce1c42-123b-4388-87c1-1420fd4fcc54" providerId="ADAL" clId="{72849C6E-288A-498B-A3E2-DD3A95624E3B}" dt="2022-06-08T19:58:57.293" v="1778" actId="20577"/>
          <ac:spMkLst>
            <pc:docMk/>
            <pc:sldMk cId="406569654" sldId="289"/>
            <ac:spMk id="2" creationId="{00000000-0000-0000-0000-000000000000}"/>
          </ac:spMkLst>
        </pc:spChg>
        <pc:spChg chg="del">
          <ac:chgData name="riccardo monti" userId="93ce1c42-123b-4388-87c1-1420fd4fcc54" providerId="ADAL" clId="{72849C6E-288A-498B-A3E2-DD3A95624E3B}" dt="2022-06-08T08:21:49.917" v="1283" actId="478"/>
          <ac:spMkLst>
            <pc:docMk/>
            <pc:sldMk cId="406569654" sldId="289"/>
            <ac:spMk id="4" creationId="{00000000-0000-0000-0000-000000000000}"/>
          </ac:spMkLst>
        </pc:spChg>
        <pc:spChg chg="add mod">
          <ac:chgData name="riccardo monti" userId="93ce1c42-123b-4388-87c1-1420fd4fcc54" providerId="ADAL" clId="{72849C6E-288A-498B-A3E2-DD3A95624E3B}" dt="2022-06-08T08:21:50.614" v="1284"/>
          <ac:spMkLst>
            <pc:docMk/>
            <pc:sldMk cId="406569654" sldId="289"/>
            <ac:spMk id="7" creationId="{3766C996-2EEF-4C60-B246-323BA1489194}"/>
          </ac:spMkLst>
        </pc:spChg>
        <pc:spChg chg="add del mod">
          <ac:chgData name="riccardo monti" userId="93ce1c42-123b-4388-87c1-1420fd4fcc54" providerId="ADAL" clId="{72849C6E-288A-498B-A3E2-DD3A95624E3B}" dt="2022-06-08T17:30:00.908" v="1461" actId="478"/>
          <ac:spMkLst>
            <pc:docMk/>
            <pc:sldMk cId="406569654" sldId="289"/>
            <ac:spMk id="34" creationId="{C24F1954-34FB-4B86-906A-D04F86FEF6B9}"/>
          </ac:spMkLst>
        </pc:spChg>
        <pc:picChg chg="add del mod">
          <ac:chgData name="riccardo monti" userId="93ce1c42-123b-4388-87c1-1420fd4fcc54" providerId="ADAL" clId="{72849C6E-288A-498B-A3E2-DD3A95624E3B}" dt="2022-06-08T20:51:20.705" v="1815" actId="478"/>
          <ac:picMkLst>
            <pc:docMk/>
            <pc:sldMk cId="406569654" sldId="289"/>
            <ac:picMk id="4" creationId="{25E87DBB-E9CC-4378-82CF-794434071928}"/>
          </ac:picMkLst>
        </pc:picChg>
        <pc:picChg chg="add del mod">
          <ac:chgData name="riccardo monti" userId="93ce1c42-123b-4388-87c1-1420fd4fcc54" providerId="ADAL" clId="{72849C6E-288A-498B-A3E2-DD3A95624E3B}" dt="2022-06-08T10:19:55.366" v="1448" actId="478"/>
          <ac:picMkLst>
            <pc:docMk/>
            <pc:sldMk cId="406569654" sldId="289"/>
            <ac:picMk id="6" creationId="{9C83C5D2-611B-4CDF-A980-D8C0B4C189DC}"/>
          </ac:picMkLst>
        </pc:picChg>
        <pc:picChg chg="add del mod">
          <ac:chgData name="riccardo monti" userId="93ce1c42-123b-4388-87c1-1420fd4fcc54" providerId="ADAL" clId="{72849C6E-288A-498B-A3E2-DD3A95624E3B}" dt="2022-06-08T20:44:43.442" v="1804" actId="478"/>
          <ac:picMkLst>
            <pc:docMk/>
            <pc:sldMk cId="406569654" sldId="289"/>
            <ac:picMk id="6" creationId="{EBD3BF54-9FE9-40DA-934C-E490D82DC316}"/>
          </ac:picMkLst>
        </pc:picChg>
        <pc:picChg chg="add del mod">
          <ac:chgData name="riccardo monti" userId="93ce1c42-123b-4388-87c1-1420fd4fcc54" providerId="ADAL" clId="{72849C6E-288A-498B-A3E2-DD3A95624E3B}" dt="2022-06-08T20:51:21.559" v="1816" actId="478"/>
          <ac:picMkLst>
            <pc:docMk/>
            <pc:sldMk cId="406569654" sldId="289"/>
            <ac:picMk id="8" creationId="{3237F788-D33D-443E-AC85-5E067BA9A84F}"/>
          </ac:picMkLst>
        </pc:picChg>
        <pc:picChg chg="add del mod">
          <ac:chgData name="riccardo monti" userId="93ce1c42-123b-4388-87c1-1420fd4fcc54" providerId="ADAL" clId="{72849C6E-288A-498B-A3E2-DD3A95624E3B}" dt="2022-06-08T10:19:22.201" v="1443" actId="478"/>
          <ac:picMkLst>
            <pc:docMk/>
            <pc:sldMk cId="406569654" sldId="289"/>
            <ac:picMk id="9" creationId="{3E1EC61A-AD61-474E-B067-96611E799A8D}"/>
          </ac:picMkLst>
        </pc:picChg>
        <pc:picChg chg="add mod">
          <ac:chgData name="riccardo monti" userId="93ce1c42-123b-4388-87c1-1420fd4fcc54" providerId="ADAL" clId="{72849C6E-288A-498B-A3E2-DD3A95624E3B}" dt="2022-06-08T21:07:00.254" v="1879" actId="1076"/>
          <ac:picMkLst>
            <pc:docMk/>
            <pc:sldMk cId="406569654" sldId="289"/>
            <ac:picMk id="10" creationId="{F7B4EB4F-0D01-437B-9A93-179DA58A2AEB}"/>
          </ac:picMkLst>
        </pc:picChg>
        <pc:picChg chg="add del mod">
          <ac:chgData name="riccardo monti" userId="93ce1c42-123b-4388-87c1-1420fd4fcc54" providerId="ADAL" clId="{72849C6E-288A-498B-A3E2-DD3A95624E3B}" dt="2022-06-08T10:42:00.309" v="1453" actId="478"/>
          <ac:picMkLst>
            <pc:docMk/>
            <pc:sldMk cId="406569654" sldId="289"/>
            <ac:picMk id="11" creationId="{ECB6A593-29B9-40D3-B6EB-DB0F91E50793}"/>
          </ac:picMkLst>
        </pc:picChg>
        <pc:picChg chg="add del mod">
          <ac:chgData name="riccardo monti" userId="93ce1c42-123b-4388-87c1-1420fd4fcc54" providerId="ADAL" clId="{72849C6E-288A-498B-A3E2-DD3A95624E3B}" dt="2022-06-08T21:03:34.186" v="1836" actId="478"/>
          <ac:picMkLst>
            <pc:docMk/>
            <pc:sldMk cId="406569654" sldId="289"/>
            <ac:picMk id="12" creationId="{B4B4AE55-950C-4289-9640-6DF2AE553EBB}"/>
          </ac:picMkLst>
        </pc:picChg>
        <pc:picChg chg="add del mod">
          <ac:chgData name="riccardo monti" userId="93ce1c42-123b-4388-87c1-1420fd4fcc54" providerId="ADAL" clId="{72849C6E-288A-498B-A3E2-DD3A95624E3B}" dt="2022-06-08T10:43:04.950" v="1456" actId="478"/>
          <ac:picMkLst>
            <pc:docMk/>
            <pc:sldMk cId="406569654" sldId="289"/>
            <ac:picMk id="13" creationId="{FD0581D1-313E-42E0-8791-121779346CFA}"/>
          </ac:picMkLst>
        </pc:picChg>
        <pc:picChg chg="add mod">
          <ac:chgData name="riccardo monti" userId="93ce1c42-123b-4388-87c1-1420fd4fcc54" providerId="ADAL" clId="{72849C6E-288A-498B-A3E2-DD3A95624E3B}" dt="2022-06-08T21:06:06.940" v="1870" actId="1076"/>
          <ac:picMkLst>
            <pc:docMk/>
            <pc:sldMk cId="406569654" sldId="289"/>
            <ac:picMk id="14" creationId="{CBA0B19D-0EAF-406E-80D7-AE0DADB7F673}"/>
          </ac:picMkLst>
        </pc:picChg>
        <pc:picChg chg="add del mod">
          <ac:chgData name="riccardo monti" userId="93ce1c42-123b-4388-87c1-1420fd4fcc54" providerId="ADAL" clId="{72849C6E-288A-498B-A3E2-DD3A95624E3B}" dt="2022-06-08T17:49:11.235" v="1584" actId="478"/>
          <ac:picMkLst>
            <pc:docMk/>
            <pc:sldMk cId="406569654" sldId="289"/>
            <ac:picMk id="15" creationId="{5D12E023-D88F-47CE-A3B8-625B316736FE}"/>
          </ac:picMkLst>
        </pc:picChg>
      </pc:sldChg>
      <pc:sldChg chg="addSp delSp modSp add mod">
        <pc:chgData name="riccardo monti" userId="93ce1c42-123b-4388-87c1-1420fd4fcc54" providerId="ADAL" clId="{72849C6E-288A-498B-A3E2-DD3A95624E3B}" dt="2022-06-08T21:07:19.782" v="1881" actId="1076"/>
        <pc:sldMkLst>
          <pc:docMk/>
          <pc:sldMk cId="2840156160" sldId="291"/>
        </pc:sldMkLst>
        <pc:spChg chg="mod">
          <ac:chgData name="riccardo monti" userId="93ce1c42-123b-4388-87c1-1420fd4fcc54" providerId="ADAL" clId="{72849C6E-288A-498B-A3E2-DD3A95624E3B}" dt="2022-06-08T17:32:15.630" v="1521" actId="20577"/>
          <ac:spMkLst>
            <pc:docMk/>
            <pc:sldMk cId="2840156160" sldId="291"/>
            <ac:spMk id="2" creationId="{00000000-0000-0000-0000-000000000000}"/>
          </ac:spMkLst>
        </pc:spChg>
        <pc:spChg chg="del">
          <ac:chgData name="riccardo monti" userId="93ce1c42-123b-4388-87c1-1420fd4fcc54" providerId="ADAL" clId="{72849C6E-288A-498B-A3E2-DD3A95624E3B}" dt="2022-06-08T08:21:54.373" v="1285" actId="478"/>
          <ac:spMkLst>
            <pc:docMk/>
            <pc:sldMk cId="2840156160" sldId="291"/>
            <ac:spMk id="4" creationId="{00000000-0000-0000-0000-000000000000}"/>
          </ac:spMkLst>
        </pc:spChg>
        <pc:spChg chg="add mod">
          <ac:chgData name="riccardo monti" userId="93ce1c42-123b-4388-87c1-1420fd4fcc54" providerId="ADAL" clId="{72849C6E-288A-498B-A3E2-DD3A95624E3B}" dt="2022-06-08T08:21:55.195" v="1286"/>
          <ac:spMkLst>
            <pc:docMk/>
            <pc:sldMk cId="2840156160" sldId="291"/>
            <ac:spMk id="7" creationId="{793BEBDC-9BF5-4B7A-9401-B3DFCDDA8FB5}"/>
          </ac:spMkLst>
        </pc:spChg>
        <pc:spChg chg="del">
          <ac:chgData name="riccardo monti" userId="93ce1c42-123b-4388-87c1-1420fd4fcc54" providerId="ADAL" clId="{72849C6E-288A-498B-A3E2-DD3A95624E3B}" dt="2022-06-08T17:32:01.297" v="1502" actId="478"/>
          <ac:spMkLst>
            <pc:docMk/>
            <pc:sldMk cId="2840156160" sldId="291"/>
            <ac:spMk id="34" creationId="{C24F1954-34FB-4B86-906A-D04F86FEF6B9}"/>
          </ac:spMkLst>
        </pc:spChg>
        <pc:picChg chg="add del mod">
          <ac:chgData name="riccardo monti" userId="93ce1c42-123b-4388-87c1-1420fd4fcc54" providerId="ADAL" clId="{72849C6E-288A-498B-A3E2-DD3A95624E3B}" dt="2022-06-08T20:51:27.297" v="1817" actId="478"/>
          <ac:picMkLst>
            <pc:docMk/>
            <pc:sldMk cId="2840156160" sldId="291"/>
            <ac:picMk id="4" creationId="{06D245CF-35B7-48BB-8E12-2077EFEB8770}"/>
          </ac:picMkLst>
        </pc:picChg>
        <pc:picChg chg="add mod">
          <ac:chgData name="riccardo monti" userId="93ce1c42-123b-4388-87c1-1420fd4fcc54" providerId="ADAL" clId="{72849C6E-288A-498B-A3E2-DD3A95624E3B}" dt="2022-06-08T21:07:19.782" v="1881" actId="1076"/>
          <ac:picMkLst>
            <pc:docMk/>
            <pc:sldMk cId="2840156160" sldId="291"/>
            <ac:picMk id="6" creationId="{EFE6663E-5BA4-466A-81FA-E0FF0F3A7FD3}"/>
          </ac:picMkLst>
        </pc:picChg>
        <pc:picChg chg="add del mod">
          <ac:chgData name="riccardo monti" userId="93ce1c42-123b-4388-87c1-1420fd4fcc54" providerId="ADAL" clId="{72849C6E-288A-498B-A3E2-DD3A95624E3B}" dt="2022-06-08T17:49:35.451" v="1588" actId="478"/>
          <ac:picMkLst>
            <pc:docMk/>
            <pc:sldMk cId="2840156160" sldId="291"/>
            <ac:picMk id="8" creationId="{3F95DE46-8973-42D0-B5D7-9B61DA271532}"/>
          </ac:picMkLst>
        </pc:picChg>
        <pc:picChg chg="add del mod">
          <ac:chgData name="riccardo monti" userId="93ce1c42-123b-4388-87c1-1420fd4fcc54" providerId="ADAL" clId="{72849C6E-288A-498B-A3E2-DD3A95624E3B}" dt="2022-06-08T21:04:51.473" v="1853" actId="478"/>
          <ac:picMkLst>
            <pc:docMk/>
            <pc:sldMk cId="2840156160" sldId="291"/>
            <ac:picMk id="9" creationId="{8C2297E4-05C5-4D74-BCF8-DB00B7000C99}"/>
          </ac:picMkLst>
        </pc:picChg>
        <pc:picChg chg="add del mod">
          <ac:chgData name="riccardo monti" userId="93ce1c42-123b-4388-87c1-1420fd4fcc54" providerId="ADAL" clId="{72849C6E-288A-498B-A3E2-DD3A95624E3B}" dt="2022-06-08T20:51:27.836" v="1818" actId="478"/>
          <ac:picMkLst>
            <pc:docMk/>
            <pc:sldMk cId="2840156160" sldId="291"/>
            <ac:picMk id="10" creationId="{2C4360CB-7080-4C37-9C7F-A67DBAD87133}"/>
          </ac:picMkLst>
        </pc:picChg>
        <pc:picChg chg="add mod">
          <ac:chgData name="riccardo monti" userId="93ce1c42-123b-4388-87c1-1420fd4fcc54" providerId="ADAL" clId="{72849C6E-288A-498B-A3E2-DD3A95624E3B}" dt="2022-06-08T21:07:18.309" v="1880" actId="1076"/>
          <ac:picMkLst>
            <pc:docMk/>
            <pc:sldMk cId="2840156160" sldId="291"/>
            <ac:picMk id="13" creationId="{FC39E1C3-9A13-4271-8213-48E977CAC6D5}"/>
          </ac:picMkLst>
        </pc:picChg>
      </pc:sldChg>
      <pc:sldChg chg="addSp delSp modSp add mod">
        <pc:chgData name="riccardo monti" userId="93ce1c42-123b-4388-87c1-1420fd4fcc54" providerId="ADAL" clId="{72849C6E-288A-498B-A3E2-DD3A95624E3B}" dt="2022-06-08T08:19:19.618" v="1212" actId="14100"/>
        <pc:sldMkLst>
          <pc:docMk/>
          <pc:sldMk cId="3671557319" sldId="292"/>
        </pc:sldMkLst>
        <pc:spChg chg="del">
          <ac:chgData name="riccardo monti" userId="93ce1c42-123b-4388-87c1-1420fd4fcc54" providerId="ADAL" clId="{72849C6E-288A-498B-A3E2-DD3A95624E3B}" dt="2022-06-08T08:18:40.469" v="1200" actId="478"/>
          <ac:spMkLst>
            <pc:docMk/>
            <pc:sldMk cId="3671557319" sldId="292"/>
            <ac:spMk id="34" creationId="{C24F1954-34FB-4B86-906A-D04F86FEF6B9}"/>
          </ac:spMkLst>
        </pc:spChg>
        <pc:picChg chg="add mod">
          <ac:chgData name="riccardo monti" userId="93ce1c42-123b-4388-87c1-1420fd4fcc54" providerId="ADAL" clId="{72849C6E-288A-498B-A3E2-DD3A95624E3B}" dt="2022-06-08T08:19:19.618" v="1212" actId="14100"/>
          <ac:picMkLst>
            <pc:docMk/>
            <pc:sldMk cId="3671557319" sldId="292"/>
            <ac:picMk id="8" creationId="{04A3E5C9-CD8C-4192-8A59-BE6F2F1FA79F}"/>
          </ac:picMkLst>
        </pc:picChg>
        <pc:picChg chg="mod">
          <ac:chgData name="riccardo monti" userId="93ce1c42-123b-4388-87c1-1420fd4fcc54" providerId="ADAL" clId="{72849C6E-288A-498B-A3E2-DD3A95624E3B}" dt="2022-06-08T08:19:16.750" v="1211" actId="14100"/>
          <ac:picMkLst>
            <pc:docMk/>
            <pc:sldMk cId="3671557319" sldId="292"/>
            <ac:picMk id="27" creationId="{454AD12A-FD0B-4BA1-9879-321A307D035F}"/>
          </ac:picMkLst>
        </pc:picChg>
      </pc:sldChg>
      <pc:sldChg chg="addSp modSp add mod">
        <pc:chgData name="riccardo monti" userId="93ce1c42-123b-4388-87c1-1420fd4fcc54" providerId="ADAL" clId="{72849C6E-288A-498B-A3E2-DD3A95624E3B}" dt="2022-06-08T21:46:04.097" v="2016" actId="1076"/>
        <pc:sldMkLst>
          <pc:docMk/>
          <pc:sldMk cId="240268351" sldId="293"/>
        </pc:sldMkLst>
        <pc:spChg chg="mod">
          <ac:chgData name="riccardo monti" userId="93ce1c42-123b-4388-87c1-1420fd4fcc54" providerId="ADAL" clId="{72849C6E-288A-498B-A3E2-DD3A95624E3B}" dt="2022-06-08T17:51:02.558" v="1639" actId="20577"/>
          <ac:spMkLst>
            <pc:docMk/>
            <pc:sldMk cId="240268351" sldId="293"/>
            <ac:spMk id="2" creationId="{00000000-0000-0000-0000-000000000000}"/>
          </ac:spMkLst>
        </pc:spChg>
        <pc:spChg chg="mod">
          <ac:chgData name="riccardo monti" userId="93ce1c42-123b-4388-87c1-1420fd4fcc54" providerId="ADAL" clId="{72849C6E-288A-498B-A3E2-DD3A95624E3B}" dt="2022-06-08T08:22:13.408" v="1314" actId="20577"/>
          <ac:spMkLst>
            <pc:docMk/>
            <pc:sldMk cId="240268351" sldId="293"/>
            <ac:spMk id="4" creationId="{00000000-0000-0000-0000-000000000000}"/>
          </ac:spMkLst>
        </pc:spChg>
        <pc:spChg chg="mod">
          <ac:chgData name="riccardo monti" userId="93ce1c42-123b-4388-87c1-1420fd4fcc54" providerId="ADAL" clId="{72849C6E-288A-498B-A3E2-DD3A95624E3B}" dt="2022-06-08T21:41:10.334" v="1932" actId="1076"/>
          <ac:spMkLst>
            <pc:docMk/>
            <pc:sldMk cId="240268351" sldId="293"/>
            <ac:spMk id="7" creationId="{BDFDF6BE-44E3-4ED0-8DE8-A429A5BB8039}"/>
          </ac:spMkLst>
        </pc:spChg>
        <pc:spChg chg="mod">
          <ac:chgData name="riccardo monti" userId="93ce1c42-123b-4388-87c1-1420fd4fcc54" providerId="ADAL" clId="{72849C6E-288A-498B-A3E2-DD3A95624E3B}" dt="2022-06-08T21:45:01.050" v="2001" actId="20577"/>
          <ac:spMkLst>
            <pc:docMk/>
            <pc:sldMk cId="240268351" sldId="293"/>
            <ac:spMk id="34" creationId="{C24F1954-34FB-4B86-906A-D04F86FEF6B9}"/>
          </ac:spMkLst>
        </pc:spChg>
        <pc:picChg chg="add mod">
          <ac:chgData name="riccardo monti" userId="93ce1c42-123b-4388-87c1-1420fd4fcc54" providerId="ADAL" clId="{72849C6E-288A-498B-A3E2-DD3A95624E3B}" dt="2022-06-08T21:46:04.097" v="2016" actId="1076"/>
          <ac:picMkLst>
            <pc:docMk/>
            <pc:sldMk cId="240268351" sldId="293"/>
            <ac:picMk id="6" creationId="{0BB645A1-60C0-4CAA-8838-8A47A09005D1}"/>
          </ac:picMkLst>
        </pc:picChg>
      </pc:sldChg>
      <pc:sldChg chg="addSp delSp modSp add del mod">
        <pc:chgData name="riccardo monti" userId="93ce1c42-123b-4388-87c1-1420fd4fcc54" providerId="ADAL" clId="{72849C6E-288A-498B-A3E2-DD3A95624E3B}" dt="2022-06-08T21:42:36.979" v="1971" actId="47"/>
        <pc:sldMkLst>
          <pc:docMk/>
          <pc:sldMk cId="1981007012" sldId="294"/>
        </pc:sldMkLst>
        <pc:spChg chg="mod">
          <ac:chgData name="riccardo monti" userId="93ce1c42-123b-4388-87c1-1420fd4fcc54" providerId="ADAL" clId="{72849C6E-288A-498B-A3E2-DD3A95624E3B}" dt="2022-06-08T08:24:17.662" v="1401" actId="20577"/>
          <ac:spMkLst>
            <pc:docMk/>
            <pc:sldMk cId="1981007012" sldId="294"/>
            <ac:spMk id="2" creationId="{00000000-0000-0000-0000-000000000000}"/>
          </ac:spMkLst>
        </pc:spChg>
        <pc:spChg chg="add mod">
          <ac:chgData name="riccardo monti" userId="93ce1c42-123b-4388-87c1-1420fd4fcc54" providerId="ADAL" clId="{72849C6E-288A-498B-A3E2-DD3A95624E3B}" dt="2022-06-08T17:55:15.094" v="1663"/>
          <ac:spMkLst>
            <pc:docMk/>
            <pc:sldMk cId="1981007012" sldId="294"/>
            <ac:spMk id="7" creationId="{90285349-6054-40EA-970C-05EDC01C3EE0}"/>
          </ac:spMkLst>
        </pc:spChg>
        <pc:spChg chg="del mod">
          <ac:chgData name="riccardo monti" userId="93ce1c42-123b-4388-87c1-1420fd4fcc54" providerId="ADAL" clId="{72849C6E-288A-498B-A3E2-DD3A95624E3B}" dt="2022-06-08T17:55:22.782" v="1667" actId="478"/>
          <ac:spMkLst>
            <pc:docMk/>
            <pc:sldMk cId="1981007012" sldId="294"/>
            <ac:spMk id="34" creationId="{C24F1954-34FB-4B86-906A-D04F86FEF6B9}"/>
          </ac:spMkLst>
        </pc:spChg>
      </pc:sldChg>
      <pc:sldChg chg="addSp delSp modSp add del mod">
        <pc:chgData name="riccardo monti" userId="93ce1c42-123b-4388-87c1-1420fd4fcc54" providerId="ADAL" clId="{72849C6E-288A-498B-A3E2-DD3A95624E3B}" dt="2022-06-08T21:42:55.065" v="1980" actId="47"/>
        <pc:sldMkLst>
          <pc:docMk/>
          <pc:sldMk cId="3067704669" sldId="295"/>
        </pc:sldMkLst>
        <pc:spChg chg="mod">
          <ac:chgData name="riccardo monti" userId="93ce1c42-123b-4388-87c1-1420fd4fcc54" providerId="ADAL" clId="{72849C6E-288A-498B-A3E2-DD3A95624E3B}" dt="2022-06-08T09:14:37.646" v="1442" actId="20577"/>
          <ac:spMkLst>
            <pc:docMk/>
            <pc:sldMk cId="3067704669" sldId="295"/>
            <ac:spMk id="2" creationId="{00000000-0000-0000-0000-000000000000}"/>
          </ac:spMkLst>
        </pc:spChg>
        <pc:spChg chg="add mod">
          <ac:chgData name="riccardo monti" userId="93ce1c42-123b-4388-87c1-1420fd4fcc54" providerId="ADAL" clId="{72849C6E-288A-498B-A3E2-DD3A95624E3B}" dt="2022-06-08T17:55:16.458" v="1664"/>
          <ac:spMkLst>
            <pc:docMk/>
            <pc:sldMk cId="3067704669" sldId="295"/>
            <ac:spMk id="7" creationId="{B2972096-4624-4D96-897B-ADAAE856357B}"/>
          </ac:spMkLst>
        </pc:spChg>
        <pc:spChg chg="del">
          <ac:chgData name="riccardo monti" userId="93ce1c42-123b-4388-87c1-1420fd4fcc54" providerId="ADAL" clId="{72849C6E-288A-498B-A3E2-DD3A95624E3B}" dt="2022-06-08T17:55:18.485" v="1665" actId="478"/>
          <ac:spMkLst>
            <pc:docMk/>
            <pc:sldMk cId="3067704669" sldId="295"/>
            <ac:spMk id="34" creationId="{C24F1954-34FB-4B86-906A-D04F86FEF6B9}"/>
          </ac:spMkLst>
        </pc:spChg>
      </pc:sldChg>
      <pc:sldChg chg="addSp delSp modSp add mod ord">
        <pc:chgData name="riccardo monti" userId="93ce1c42-123b-4388-87c1-1420fd4fcc54" providerId="ADAL" clId="{72849C6E-288A-498B-A3E2-DD3A95624E3B}" dt="2022-06-08T21:05:58.592" v="1868" actId="1076"/>
        <pc:sldMkLst>
          <pc:docMk/>
          <pc:sldMk cId="1194779330" sldId="297"/>
        </pc:sldMkLst>
        <pc:spChg chg="mod">
          <ac:chgData name="riccardo monti" userId="93ce1c42-123b-4388-87c1-1420fd4fcc54" providerId="ADAL" clId="{72849C6E-288A-498B-A3E2-DD3A95624E3B}" dt="2022-06-08T17:32:34.576" v="1532" actId="20577"/>
          <ac:spMkLst>
            <pc:docMk/>
            <pc:sldMk cId="1194779330" sldId="297"/>
            <ac:spMk id="2" creationId="{00000000-0000-0000-0000-000000000000}"/>
          </ac:spMkLst>
        </pc:spChg>
        <pc:picChg chg="add del mod">
          <ac:chgData name="riccardo monti" userId="93ce1c42-123b-4388-87c1-1420fd4fcc54" providerId="ADAL" clId="{72849C6E-288A-498B-A3E2-DD3A95624E3B}" dt="2022-06-08T17:33:51.735" v="1543" actId="478"/>
          <ac:picMkLst>
            <pc:docMk/>
            <pc:sldMk cId="1194779330" sldId="297"/>
            <ac:picMk id="4" creationId="{1EAED976-5D2A-4225-B9F6-F8A7DEE962E0}"/>
          </ac:picMkLst>
        </pc:picChg>
        <pc:picChg chg="add mod">
          <ac:chgData name="riccardo monti" userId="93ce1c42-123b-4388-87c1-1420fd4fcc54" providerId="ADAL" clId="{72849C6E-288A-498B-A3E2-DD3A95624E3B}" dt="2022-06-08T21:05:58.592" v="1868" actId="1076"/>
          <ac:picMkLst>
            <pc:docMk/>
            <pc:sldMk cId="1194779330" sldId="297"/>
            <ac:picMk id="4" creationId="{2E01DFC2-7105-4167-AAC5-3734B78EA8F5}"/>
          </ac:picMkLst>
        </pc:picChg>
        <pc:picChg chg="add del mod">
          <ac:chgData name="riccardo monti" userId="93ce1c42-123b-4388-87c1-1420fd4fcc54" providerId="ADAL" clId="{72849C6E-288A-498B-A3E2-DD3A95624E3B}" dt="2022-06-08T21:03:58.893" v="1841" actId="478"/>
          <ac:picMkLst>
            <pc:docMk/>
            <pc:sldMk cId="1194779330" sldId="297"/>
            <ac:picMk id="8" creationId="{814D230E-21BD-42B2-89CA-D73C4CCEF813}"/>
          </ac:picMkLst>
        </pc:picChg>
        <pc:picChg chg="add del mod">
          <ac:chgData name="riccardo monti" userId="93ce1c42-123b-4388-87c1-1420fd4fcc54" providerId="ADAL" clId="{72849C6E-288A-498B-A3E2-DD3A95624E3B}" dt="2022-06-08T17:49:53.271" v="1592" actId="478"/>
          <ac:picMkLst>
            <pc:docMk/>
            <pc:sldMk cId="1194779330" sldId="297"/>
            <ac:picMk id="10" creationId="{04F3A4FE-2D5A-424A-BA10-5177FE73E05E}"/>
          </ac:picMkLst>
        </pc:picChg>
        <pc:picChg chg="add del mod">
          <ac:chgData name="riccardo monti" userId="93ce1c42-123b-4388-87c1-1420fd4fcc54" providerId="ADAL" clId="{72849C6E-288A-498B-A3E2-DD3A95624E3B}" dt="2022-06-08T21:04:10.253" v="1845" actId="478"/>
          <ac:picMkLst>
            <pc:docMk/>
            <pc:sldMk cId="1194779330" sldId="297"/>
            <ac:picMk id="10" creationId="{0BCEE6A8-6A61-48C3-85F9-FB9E5ED45270}"/>
          </ac:picMkLst>
        </pc:picChg>
        <pc:picChg chg="add del mod">
          <ac:chgData name="riccardo monti" userId="93ce1c42-123b-4388-87c1-1420fd4fcc54" providerId="ADAL" clId="{72849C6E-288A-498B-A3E2-DD3A95624E3B}" dt="2022-06-08T17:50:03.147" v="1596" actId="478"/>
          <ac:picMkLst>
            <pc:docMk/>
            <pc:sldMk cId="1194779330" sldId="297"/>
            <ac:picMk id="12" creationId="{2ADA051B-E8AF-4577-97EA-956CB900C357}"/>
          </ac:picMkLst>
        </pc:picChg>
        <pc:picChg chg="add mod">
          <ac:chgData name="riccardo monti" userId="93ce1c42-123b-4388-87c1-1420fd4fcc54" providerId="ADAL" clId="{72849C6E-288A-498B-A3E2-DD3A95624E3B}" dt="2022-06-08T21:05:56.533" v="1867" actId="1076"/>
          <ac:picMkLst>
            <pc:docMk/>
            <pc:sldMk cId="1194779330" sldId="297"/>
            <ac:picMk id="12" creationId="{D3B8AE6C-EA28-482E-BC8D-F205B8C7F297}"/>
          </ac:picMkLst>
        </pc:picChg>
        <pc:picChg chg="add del mod">
          <ac:chgData name="riccardo monti" userId="93ce1c42-123b-4388-87c1-1420fd4fcc54" providerId="ADAL" clId="{72849C6E-288A-498B-A3E2-DD3A95624E3B}" dt="2022-06-08T21:03:59.454" v="1842" actId="478"/>
          <ac:picMkLst>
            <pc:docMk/>
            <pc:sldMk cId="1194779330" sldId="297"/>
            <ac:picMk id="14" creationId="{C627736D-A8F2-4888-B6F2-8817CDE2E173}"/>
          </ac:picMkLst>
        </pc:picChg>
      </pc:sldChg>
      <pc:sldChg chg="addSp delSp modSp add mod">
        <pc:chgData name="riccardo monti" userId="93ce1c42-123b-4388-87c1-1420fd4fcc54" providerId="ADAL" clId="{72849C6E-288A-498B-A3E2-DD3A95624E3B}" dt="2022-06-08T21:07:25.644" v="1882" actId="1076"/>
        <pc:sldMkLst>
          <pc:docMk/>
          <pc:sldMk cId="1805884333" sldId="298"/>
        </pc:sldMkLst>
        <pc:spChg chg="mod">
          <ac:chgData name="riccardo monti" userId="93ce1c42-123b-4388-87c1-1420fd4fcc54" providerId="ADAL" clId="{72849C6E-288A-498B-A3E2-DD3A95624E3B}" dt="2022-06-08T17:32:37.837" v="1534" actId="20577"/>
          <ac:spMkLst>
            <pc:docMk/>
            <pc:sldMk cId="1805884333" sldId="298"/>
            <ac:spMk id="2" creationId="{00000000-0000-0000-0000-000000000000}"/>
          </ac:spMkLst>
        </pc:spChg>
        <pc:picChg chg="add del mod">
          <ac:chgData name="riccardo monti" userId="93ce1c42-123b-4388-87c1-1420fd4fcc54" providerId="ADAL" clId="{72849C6E-288A-498B-A3E2-DD3A95624E3B}" dt="2022-06-08T21:05:11.814" v="1857" actId="478"/>
          <ac:picMkLst>
            <pc:docMk/>
            <pc:sldMk cId="1805884333" sldId="298"/>
            <ac:picMk id="4" creationId="{3716CA86-D25A-4F85-A6D8-CACE4FEBCAB9}"/>
          </ac:picMkLst>
        </pc:picChg>
        <pc:picChg chg="add mod">
          <ac:chgData name="riccardo monti" userId="93ce1c42-123b-4388-87c1-1420fd4fcc54" providerId="ADAL" clId="{72849C6E-288A-498B-A3E2-DD3A95624E3B}" dt="2022-06-08T21:07:25.644" v="1882" actId="1076"/>
          <ac:picMkLst>
            <pc:docMk/>
            <pc:sldMk cId="1805884333" sldId="298"/>
            <ac:picMk id="6" creationId="{AD52459C-4C26-42B6-8A62-CBE1828D8B22}"/>
          </ac:picMkLst>
        </pc:picChg>
        <pc:picChg chg="add del mod">
          <ac:chgData name="riccardo monti" userId="93ce1c42-123b-4388-87c1-1420fd4fcc54" providerId="ADAL" clId="{72849C6E-288A-498B-A3E2-DD3A95624E3B}" dt="2022-06-08T17:49:55.274" v="1593" actId="478"/>
          <ac:picMkLst>
            <pc:docMk/>
            <pc:sldMk cId="1805884333" sldId="298"/>
            <ac:picMk id="8" creationId="{7B154AE7-D59A-4C70-8853-06D29CF9923F}"/>
          </ac:picMkLst>
        </pc:picChg>
        <pc:picChg chg="add del mod">
          <ac:chgData name="riccardo monti" userId="93ce1c42-123b-4388-87c1-1420fd4fcc54" providerId="ADAL" clId="{72849C6E-288A-498B-A3E2-DD3A95624E3B}" dt="2022-06-08T21:05:12.309" v="1858" actId="478"/>
          <ac:picMkLst>
            <pc:docMk/>
            <pc:sldMk cId="1805884333" sldId="298"/>
            <ac:picMk id="10" creationId="{935744EB-00C3-4AF5-B3AE-F0678701D8DD}"/>
          </ac:picMkLst>
        </pc:picChg>
        <pc:picChg chg="add mod">
          <ac:chgData name="riccardo monti" userId="93ce1c42-123b-4388-87c1-1420fd4fcc54" providerId="ADAL" clId="{72849C6E-288A-498B-A3E2-DD3A95624E3B}" dt="2022-06-08T21:05:41.357" v="1865" actId="1076"/>
          <ac:picMkLst>
            <pc:docMk/>
            <pc:sldMk cId="1805884333" sldId="298"/>
            <ac:picMk id="11" creationId="{972C97D9-FAE5-41D4-99C8-5F48AE6F65FD}"/>
          </ac:picMkLst>
        </pc:picChg>
      </pc:sldChg>
      <pc:sldChg chg="addSp delSp modSp add mod">
        <pc:chgData name="riccardo monti" userId="93ce1c42-123b-4388-87c1-1420fd4fcc54" providerId="ADAL" clId="{72849C6E-288A-498B-A3E2-DD3A95624E3B}" dt="2022-06-08T21:46:24.010" v="2018" actId="1076"/>
        <pc:sldMkLst>
          <pc:docMk/>
          <pc:sldMk cId="1646590957" sldId="299"/>
        </pc:sldMkLst>
        <pc:spChg chg="mod">
          <ac:chgData name="riccardo monti" userId="93ce1c42-123b-4388-87c1-1420fd4fcc54" providerId="ADAL" clId="{72849C6E-288A-498B-A3E2-DD3A95624E3B}" dt="2022-06-08T21:45:09.845" v="2006" actId="20577"/>
          <ac:spMkLst>
            <pc:docMk/>
            <pc:sldMk cId="1646590957" sldId="299"/>
            <ac:spMk id="34" creationId="{C24F1954-34FB-4B86-906A-D04F86FEF6B9}"/>
          </ac:spMkLst>
        </pc:spChg>
        <pc:picChg chg="add mod">
          <ac:chgData name="riccardo monti" userId="93ce1c42-123b-4388-87c1-1420fd4fcc54" providerId="ADAL" clId="{72849C6E-288A-498B-A3E2-DD3A95624E3B}" dt="2022-06-08T21:46:24.010" v="2018" actId="1076"/>
          <ac:picMkLst>
            <pc:docMk/>
            <pc:sldMk cId="1646590957" sldId="299"/>
            <ac:picMk id="3" creationId="{3272EAC3-F48B-462F-8FA0-15E492E75FC6}"/>
          </ac:picMkLst>
        </pc:picChg>
        <pc:picChg chg="del">
          <ac:chgData name="riccardo monti" userId="93ce1c42-123b-4388-87c1-1420fd4fcc54" providerId="ADAL" clId="{72849C6E-288A-498B-A3E2-DD3A95624E3B}" dt="2022-06-08T21:42:39.287" v="1972" actId="478"/>
          <ac:picMkLst>
            <pc:docMk/>
            <pc:sldMk cId="1646590957" sldId="299"/>
            <ac:picMk id="6" creationId="{0BB645A1-60C0-4CAA-8838-8A47A09005D1}"/>
          </ac:picMkLst>
        </pc:picChg>
      </pc:sldChg>
      <pc:sldChg chg="addSp modSp add mod">
        <pc:chgData name="riccardo monti" userId="93ce1c42-123b-4388-87c1-1420fd4fcc54" providerId="ADAL" clId="{72849C6E-288A-498B-A3E2-DD3A95624E3B}" dt="2022-06-08T21:51:55.599" v="2030" actId="1076"/>
        <pc:sldMkLst>
          <pc:docMk/>
          <pc:sldMk cId="1779412557" sldId="300"/>
        </pc:sldMkLst>
        <pc:spChg chg="mod">
          <ac:chgData name="riccardo monti" userId="93ce1c42-123b-4388-87c1-1420fd4fcc54" providerId="ADAL" clId="{72849C6E-288A-498B-A3E2-DD3A95624E3B}" dt="2022-06-08T21:45:16.017" v="2008" actId="1076"/>
          <ac:spMkLst>
            <pc:docMk/>
            <pc:sldMk cId="1779412557" sldId="300"/>
            <ac:spMk id="7" creationId="{BDFDF6BE-44E3-4ED0-8DE8-A429A5BB8039}"/>
          </ac:spMkLst>
        </pc:spChg>
        <pc:spChg chg="mod">
          <ac:chgData name="riccardo monti" userId="93ce1c42-123b-4388-87c1-1420fd4fcc54" providerId="ADAL" clId="{72849C6E-288A-498B-A3E2-DD3A95624E3B}" dt="2022-06-08T21:51:35.253" v="2027" actId="20577"/>
          <ac:spMkLst>
            <pc:docMk/>
            <pc:sldMk cId="1779412557" sldId="300"/>
            <ac:spMk id="34" creationId="{C24F1954-34FB-4B86-906A-D04F86FEF6B9}"/>
          </ac:spMkLst>
        </pc:spChg>
        <pc:picChg chg="add mod">
          <ac:chgData name="riccardo monti" userId="93ce1c42-123b-4388-87c1-1420fd4fcc54" providerId="ADAL" clId="{72849C6E-288A-498B-A3E2-DD3A95624E3B}" dt="2022-06-08T21:51:55.599" v="2030" actId="1076"/>
          <ac:picMkLst>
            <pc:docMk/>
            <pc:sldMk cId="1779412557" sldId="300"/>
            <ac:picMk id="3" creationId="{A6FA04C9-81CE-49CC-94FB-8EE2CED04FB9}"/>
          </ac:picMkLst>
        </pc:picChg>
      </pc:sldChg>
    </pc:docChg>
  </pc:docChgLst>
  <pc:docChgLst>
    <pc:chgData name="davide bonomi" userId="1bdc5d0e-abac-4ffc-bdea-8c285eecdd81" providerId="ADAL" clId="{CBA575C3-02C0-4375-BA0D-487331A47D7D}"/>
    <pc:docChg chg="undo custSel addSld modSld">
      <pc:chgData name="davide bonomi" userId="1bdc5d0e-abac-4ffc-bdea-8c285eecdd81" providerId="ADAL" clId="{CBA575C3-02C0-4375-BA0D-487331A47D7D}" dt="2022-06-08T21:18:09.323" v="785" actId="1076"/>
      <pc:docMkLst>
        <pc:docMk/>
      </pc:docMkLst>
      <pc:sldChg chg="addSp delSp modSp mod">
        <pc:chgData name="davide bonomi" userId="1bdc5d0e-abac-4ffc-bdea-8c285eecdd81" providerId="ADAL" clId="{CBA575C3-02C0-4375-BA0D-487331A47D7D}" dt="2022-06-08T21:01:39.386" v="771" actId="1076"/>
        <pc:sldMkLst>
          <pc:docMk/>
          <pc:sldMk cId="0" sldId="256"/>
        </pc:sldMkLst>
        <pc:picChg chg="mod">
          <ac:chgData name="davide bonomi" userId="1bdc5d0e-abac-4ffc-bdea-8c285eecdd81" providerId="ADAL" clId="{CBA575C3-02C0-4375-BA0D-487331A47D7D}" dt="2022-06-08T20:38:42.858" v="690" actId="14100"/>
          <ac:picMkLst>
            <pc:docMk/>
            <pc:sldMk cId="0" sldId="256"/>
            <ac:picMk id="8" creationId="{A0F6DFE4-EF92-42B9-8E91-392FD11C1C08}"/>
          </ac:picMkLst>
        </pc:picChg>
        <pc:picChg chg="del">
          <ac:chgData name="davide bonomi" userId="1bdc5d0e-abac-4ffc-bdea-8c285eecdd81" providerId="ADAL" clId="{CBA575C3-02C0-4375-BA0D-487331A47D7D}" dt="2022-06-08T20:58:00.035" v="722" actId="478"/>
          <ac:picMkLst>
            <pc:docMk/>
            <pc:sldMk cId="0" sldId="256"/>
            <ac:picMk id="15" creationId="{A8C12E66-4F03-44DF-8E30-ABCB09D37772}"/>
          </ac:picMkLst>
        </pc:picChg>
        <pc:picChg chg="add del mod">
          <ac:chgData name="davide bonomi" userId="1bdc5d0e-abac-4ffc-bdea-8c285eecdd81" providerId="ADAL" clId="{CBA575C3-02C0-4375-BA0D-487331A47D7D}" dt="2022-06-08T20:56:56.771" v="712" actId="478"/>
          <ac:picMkLst>
            <pc:docMk/>
            <pc:sldMk cId="0" sldId="256"/>
            <ac:picMk id="20" creationId="{61F8AA1D-594A-439A-9B45-3905881F72FE}"/>
          </ac:picMkLst>
        </pc:picChg>
        <pc:picChg chg="add mod">
          <ac:chgData name="davide bonomi" userId="1bdc5d0e-abac-4ffc-bdea-8c285eecdd81" providerId="ADAL" clId="{CBA575C3-02C0-4375-BA0D-487331A47D7D}" dt="2022-06-08T21:01:39.386" v="771" actId="1076"/>
          <ac:picMkLst>
            <pc:docMk/>
            <pc:sldMk cId="0" sldId="256"/>
            <ac:picMk id="23" creationId="{0CE2644E-F1AB-4995-9432-AAE747CEE2A4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20.304" v="750"/>
        <pc:sldMkLst>
          <pc:docMk/>
          <pc:sldMk cId="0" sldId="269"/>
        </pc:sldMkLst>
        <pc:spChg chg="mod">
          <ac:chgData name="davide bonomi" userId="1bdc5d0e-abac-4ffc-bdea-8c285eecdd81" providerId="ADAL" clId="{CBA575C3-02C0-4375-BA0D-487331A47D7D}" dt="2022-06-08T20:52:00.547" v="692" actId="255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1:49.677" v="301" actId="20577"/>
          <ac:spMkLst>
            <pc:docMk/>
            <pc:sldMk cId="0" sldId="269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20.304" v="750"/>
          <ac:picMkLst>
            <pc:docMk/>
            <pc:sldMk cId="0" sldId="269"/>
            <ac:picMk id="7" creationId="{EB7A4D04-FDF3-401B-8459-BAAF5410A972}"/>
          </ac:picMkLst>
        </pc:picChg>
        <pc:picChg chg="del">
          <ac:chgData name="davide bonomi" userId="1bdc5d0e-abac-4ffc-bdea-8c285eecdd81" providerId="ADAL" clId="{CBA575C3-02C0-4375-BA0D-487331A47D7D}" dt="2022-06-08T21:00:16.356" v="749" actId="478"/>
          <ac:picMkLst>
            <pc:docMk/>
            <pc:sldMk cId="0" sldId="269"/>
            <ac:picMk id="27" creationId="{5B5FB764-87E3-4E6C-BC09-1CD31409D8F9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0:59:34.425" v="736"/>
        <pc:sldMkLst>
          <pc:docMk/>
          <pc:sldMk cId="2918391756" sldId="279"/>
        </pc:sldMkLst>
        <pc:spChg chg="mod">
          <ac:chgData name="davide bonomi" userId="1bdc5d0e-abac-4ffc-bdea-8c285eecdd81" providerId="ADAL" clId="{CBA575C3-02C0-4375-BA0D-487331A47D7D}" dt="2022-06-08T07:30:25.700" v="65" actId="20577"/>
          <ac:spMkLst>
            <pc:docMk/>
            <pc:sldMk cId="2918391756" sldId="279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0:39.804" v="287" actId="20577"/>
          <ac:spMkLst>
            <pc:docMk/>
            <pc:sldMk cId="2918391756" sldId="279"/>
            <ac:spMk id="29" creationId="{5BCF9CCC-65A7-4E38-87C1-3FE448257694}"/>
          </ac:spMkLst>
        </pc:spChg>
        <pc:spChg chg="mod">
          <ac:chgData name="davide bonomi" userId="1bdc5d0e-abac-4ffc-bdea-8c285eecdd81" providerId="ADAL" clId="{CBA575C3-02C0-4375-BA0D-487331A47D7D}" dt="2022-06-08T10:17:35.417" v="352" actId="1076"/>
          <ac:spMkLst>
            <pc:docMk/>
            <pc:sldMk cId="2918391756" sldId="279"/>
            <ac:spMk id="30" creationId="{F1A91138-EBF4-4662-8FA2-03B0952DD81B}"/>
          </ac:spMkLst>
        </pc:spChg>
        <pc:picChg chg="mod modCrop">
          <ac:chgData name="davide bonomi" userId="1bdc5d0e-abac-4ffc-bdea-8c285eecdd81" providerId="ADAL" clId="{CBA575C3-02C0-4375-BA0D-487331A47D7D}" dt="2022-06-08T16:56:55.510" v="435" actId="14100"/>
          <ac:picMkLst>
            <pc:docMk/>
            <pc:sldMk cId="2918391756" sldId="279"/>
            <ac:picMk id="7" creationId="{9A642DC3-7636-4F66-916F-5B8D9F6DB9C6}"/>
          </ac:picMkLst>
        </pc:picChg>
        <pc:picChg chg="del">
          <ac:chgData name="davide bonomi" userId="1bdc5d0e-abac-4ffc-bdea-8c285eecdd81" providerId="ADAL" clId="{CBA575C3-02C0-4375-BA0D-487331A47D7D}" dt="2022-06-08T20:59:31.060" v="735" actId="478"/>
          <ac:picMkLst>
            <pc:docMk/>
            <pc:sldMk cId="2918391756" sldId="279"/>
            <ac:picMk id="26" creationId="{808C3D59-97C5-4C72-9A48-0C414B56868B}"/>
          </ac:picMkLst>
        </pc:picChg>
        <pc:picChg chg="add mod">
          <ac:chgData name="davide bonomi" userId="1bdc5d0e-abac-4ffc-bdea-8c285eecdd81" providerId="ADAL" clId="{CBA575C3-02C0-4375-BA0D-487331A47D7D}" dt="2022-06-08T20:59:34.425" v="736"/>
          <ac:picMkLst>
            <pc:docMk/>
            <pc:sldMk cId="2918391756" sldId="279"/>
            <ac:picMk id="31" creationId="{6CDB0ECA-CFDB-4FF0-8540-E16392713FA6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1:42.433" v="773" actId="1076"/>
        <pc:sldMkLst>
          <pc:docMk/>
          <pc:sldMk cId="226935155" sldId="280"/>
        </pc:sldMkLst>
        <pc:spChg chg="mod">
          <ac:chgData name="davide bonomi" userId="1bdc5d0e-abac-4ffc-bdea-8c285eecdd81" providerId="ADAL" clId="{CBA575C3-02C0-4375-BA0D-487331A47D7D}" dt="2022-06-08T07:30:29.768" v="66" actId="20577"/>
          <ac:spMkLst>
            <pc:docMk/>
            <pc:sldMk cId="226935155" sldId="280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0:48.774" v="289" actId="20577"/>
          <ac:spMkLst>
            <pc:docMk/>
            <pc:sldMk cId="226935155" sldId="280"/>
            <ac:spMk id="29" creationId="{5BCF9CCC-65A7-4E38-87C1-3FE448257694}"/>
          </ac:spMkLst>
        </pc:spChg>
        <pc:spChg chg="add del mod">
          <ac:chgData name="davide bonomi" userId="1bdc5d0e-abac-4ffc-bdea-8c285eecdd81" providerId="ADAL" clId="{CBA575C3-02C0-4375-BA0D-487331A47D7D}" dt="2022-06-08T07:31:12.861" v="69" actId="478"/>
          <ac:spMkLst>
            <pc:docMk/>
            <pc:sldMk cId="226935155" sldId="280"/>
            <ac:spMk id="31" creationId="{307FE339-9B49-41F9-8961-3F55E0A5A8F6}"/>
          </ac:spMkLst>
        </pc:spChg>
        <pc:spChg chg="add mod">
          <ac:chgData name="davide bonomi" userId="1bdc5d0e-abac-4ffc-bdea-8c285eecdd81" providerId="ADAL" clId="{CBA575C3-02C0-4375-BA0D-487331A47D7D}" dt="2022-06-08T07:33:42.599" v="88" actId="20577"/>
          <ac:spMkLst>
            <pc:docMk/>
            <pc:sldMk cId="226935155" sldId="280"/>
            <ac:spMk id="32" creationId="{F20E4830-C525-41EC-A3D9-3ECFB75A4D1E}"/>
          </ac:spMkLst>
        </pc:spChg>
        <pc:grpChg chg="del">
          <ac:chgData name="davide bonomi" userId="1bdc5d0e-abac-4ffc-bdea-8c285eecdd81" providerId="ADAL" clId="{CBA575C3-02C0-4375-BA0D-487331A47D7D}" dt="2022-06-08T06:59:29.473" v="2" actId="478"/>
          <ac:grpSpMkLst>
            <pc:docMk/>
            <pc:sldMk cId="226935155" sldId="280"/>
            <ac:grpSpMk id="6" creationId="{00000000-0000-0000-0000-000000000000}"/>
          </ac:grpSpMkLst>
        </pc:grpChg>
        <pc:grpChg chg="del">
          <ac:chgData name="davide bonomi" userId="1bdc5d0e-abac-4ffc-bdea-8c285eecdd81" providerId="ADAL" clId="{CBA575C3-02C0-4375-BA0D-487331A47D7D}" dt="2022-06-08T06:59:31.701" v="3" actId="478"/>
          <ac:grpSpMkLst>
            <pc:docMk/>
            <pc:sldMk cId="226935155" sldId="280"/>
            <ac:grpSpMk id="15" creationId="{00000000-0000-0000-0000-000000000000}"/>
          </ac:grpSpMkLst>
        </pc:grpChg>
        <pc:picChg chg="add del mod">
          <ac:chgData name="davide bonomi" userId="1bdc5d0e-abac-4ffc-bdea-8c285eecdd81" providerId="ADAL" clId="{CBA575C3-02C0-4375-BA0D-487331A47D7D}" dt="2022-06-08T07:07:04.259" v="8" actId="478"/>
          <ac:picMkLst>
            <pc:docMk/>
            <pc:sldMk cId="226935155" sldId="280"/>
            <ac:picMk id="5" creationId="{9F038175-55FF-41D5-807C-C9D9928B5F75}"/>
          </ac:picMkLst>
        </pc:picChg>
        <pc:picChg chg="del">
          <ac:chgData name="davide bonomi" userId="1bdc5d0e-abac-4ffc-bdea-8c285eecdd81" providerId="ADAL" clId="{CBA575C3-02C0-4375-BA0D-487331A47D7D}" dt="2022-06-08T20:59:38.512" v="737" actId="478"/>
          <ac:picMkLst>
            <pc:docMk/>
            <pc:sldMk cId="226935155" sldId="280"/>
            <ac:picMk id="26" creationId="{808C3D59-97C5-4C72-9A48-0C414B56868B}"/>
          </ac:picMkLst>
        </pc:picChg>
        <pc:picChg chg="add mod modCrop">
          <ac:chgData name="davide bonomi" userId="1bdc5d0e-abac-4ffc-bdea-8c285eecdd81" providerId="ADAL" clId="{CBA575C3-02C0-4375-BA0D-487331A47D7D}" dt="2022-06-08T21:11:42.433" v="773" actId="1076"/>
          <ac:picMkLst>
            <pc:docMk/>
            <pc:sldMk cId="226935155" sldId="280"/>
            <ac:picMk id="28" creationId="{27CD4239-618B-484A-8C6F-F62F0C86ACC5}"/>
          </ac:picMkLst>
        </pc:picChg>
        <pc:picChg chg="add mod">
          <ac:chgData name="davide bonomi" userId="1bdc5d0e-abac-4ffc-bdea-8c285eecdd81" providerId="ADAL" clId="{CBA575C3-02C0-4375-BA0D-487331A47D7D}" dt="2022-06-08T20:59:41.361" v="738"/>
          <ac:picMkLst>
            <pc:docMk/>
            <pc:sldMk cId="226935155" sldId="280"/>
            <ac:picMk id="33" creationId="{8C7CD13D-76C4-44A8-96FB-9D134025CE35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26.517" v="752"/>
        <pc:sldMkLst>
          <pc:docMk/>
          <pc:sldMk cId="969591375" sldId="281"/>
        </pc:sldMkLst>
        <pc:spChg chg="mod">
          <ac:chgData name="davide bonomi" userId="1bdc5d0e-abac-4ffc-bdea-8c285eecdd81" providerId="ADAL" clId="{CBA575C3-02C0-4375-BA0D-487331A47D7D}" dt="2022-06-08T20:52:12.559" v="693" actId="255"/>
          <ac:spMkLst>
            <pc:docMk/>
            <pc:sldMk cId="969591375" sldId="281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1:55.416" v="303" actId="20577"/>
          <ac:spMkLst>
            <pc:docMk/>
            <pc:sldMk cId="969591375" sldId="281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26.517" v="752"/>
          <ac:picMkLst>
            <pc:docMk/>
            <pc:sldMk cId="969591375" sldId="281"/>
            <ac:picMk id="11" creationId="{0BD9EBDB-93FC-4F07-821B-A19420AC2EEF}"/>
          </ac:picMkLst>
        </pc:picChg>
        <pc:picChg chg="del">
          <ac:chgData name="davide bonomi" userId="1bdc5d0e-abac-4ffc-bdea-8c285eecdd81" providerId="ADAL" clId="{CBA575C3-02C0-4375-BA0D-487331A47D7D}" dt="2022-06-08T21:00:23.987" v="751" actId="478"/>
          <ac:picMkLst>
            <pc:docMk/>
            <pc:sldMk cId="969591375" sldId="281"/>
            <ac:picMk id="26" creationId="{62C849E1-667B-45E4-B789-409C66FE7CAA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33.858" v="754"/>
        <pc:sldMkLst>
          <pc:docMk/>
          <pc:sldMk cId="2566833788" sldId="282"/>
        </pc:sldMkLst>
        <pc:spChg chg="mod">
          <ac:chgData name="davide bonomi" userId="1bdc5d0e-abac-4ffc-bdea-8c285eecdd81" providerId="ADAL" clId="{CBA575C3-02C0-4375-BA0D-487331A47D7D}" dt="2022-06-08T20:52:23.265" v="694" actId="255"/>
          <ac:spMkLst>
            <pc:docMk/>
            <pc:sldMk cId="2566833788" sldId="282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2:01.514" v="305" actId="20577"/>
          <ac:spMkLst>
            <pc:docMk/>
            <pc:sldMk cId="2566833788" sldId="282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33.858" v="754"/>
          <ac:picMkLst>
            <pc:docMk/>
            <pc:sldMk cId="2566833788" sldId="282"/>
            <ac:picMk id="10" creationId="{72B16105-EAAB-41B3-ADD3-D0CD936630E9}"/>
          </ac:picMkLst>
        </pc:picChg>
        <pc:picChg chg="del">
          <ac:chgData name="davide bonomi" userId="1bdc5d0e-abac-4ffc-bdea-8c285eecdd81" providerId="ADAL" clId="{CBA575C3-02C0-4375-BA0D-487331A47D7D}" dt="2022-06-08T21:00:31.314" v="753" actId="478"/>
          <ac:picMkLst>
            <pc:docMk/>
            <pc:sldMk cId="2566833788" sldId="282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1:50.020" v="774" actId="1076"/>
        <pc:sldMkLst>
          <pc:docMk/>
          <pc:sldMk cId="2933417912" sldId="283"/>
        </pc:sldMkLst>
        <pc:spChg chg="mod">
          <ac:chgData name="davide bonomi" userId="1bdc5d0e-abac-4ffc-bdea-8c285eecdd81" providerId="ADAL" clId="{CBA575C3-02C0-4375-BA0D-487331A47D7D}" dt="2022-06-08T07:30:37.286" v="68" actId="20577"/>
          <ac:spMkLst>
            <pc:docMk/>
            <pc:sldMk cId="2933417912" sldId="283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10:49:48.998" v="421" actId="20577"/>
          <ac:spMkLst>
            <pc:docMk/>
            <pc:sldMk cId="2933417912" sldId="283"/>
            <ac:spMk id="6" creationId="{1CB0D8FF-F3D2-4D41-BD79-36A0DFBC0982}"/>
          </ac:spMkLst>
        </pc:spChg>
        <pc:spChg chg="mod">
          <ac:chgData name="davide bonomi" userId="1bdc5d0e-abac-4ffc-bdea-8c285eecdd81" providerId="ADAL" clId="{CBA575C3-02C0-4375-BA0D-487331A47D7D}" dt="2022-06-08T09:21:02.632" v="293" actId="20577"/>
          <ac:spMkLst>
            <pc:docMk/>
            <pc:sldMk cId="2933417912" sldId="283"/>
            <ac:spMk id="29" creationId="{5BCF9CCC-65A7-4E38-87C1-3FE448257694}"/>
          </ac:spMkLst>
        </pc:spChg>
        <pc:picChg chg="mod">
          <ac:chgData name="davide bonomi" userId="1bdc5d0e-abac-4ffc-bdea-8c285eecdd81" providerId="ADAL" clId="{CBA575C3-02C0-4375-BA0D-487331A47D7D}" dt="2022-06-08T08:38:04.264" v="161" actId="14100"/>
          <ac:picMkLst>
            <pc:docMk/>
            <pc:sldMk cId="2933417912" sldId="283"/>
            <ac:picMk id="5" creationId="{6CBBDCF6-CF1F-464D-BF25-3D1168BB2125}"/>
          </ac:picMkLst>
        </pc:picChg>
        <pc:picChg chg="mod modCrop">
          <ac:chgData name="davide bonomi" userId="1bdc5d0e-abac-4ffc-bdea-8c285eecdd81" providerId="ADAL" clId="{CBA575C3-02C0-4375-BA0D-487331A47D7D}" dt="2022-06-08T21:11:50.020" v="774" actId="1076"/>
          <ac:picMkLst>
            <pc:docMk/>
            <pc:sldMk cId="2933417912" sldId="283"/>
            <ac:picMk id="11" creationId="{B7E35E93-6E1B-45B2-9D31-12C12A2F9F9F}"/>
          </ac:picMkLst>
        </pc:picChg>
        <pc:picChg chg="add mod">
          <ac:chgData name="davide bonomi" userId="1bdc5d0e-abac-4ffc-bdea-8c285eecdd81" providerId="ADAL" clId="{CBA575C3-02C0-4375-BA0D-487331A47D7D}" dt="2022-06-08T20:59:54.756" v="742"/>
          <ac:picMkLst>
            <pc:docMk/>
            <pc:sldMk cId="2933417912" sldId="283"/>
            <ac:picMk id="12" creationId="{F6BAEDF7-8755-4E88-A574-143D06E37D8F}"/>
          </ac:picMkLst>
        </pc:picChg>
        <pc:picChg chg="del">
          <ac:chgData name="davide bonomi" userId="1bdc5d0e-abac-4ffc-bdea-8c285eecdd81" providerId="ADAL" clId="{CBA575C3-02C0-4375-BA0D-487331A47D7D}" dt="2022-06-08T20:59:52.352" v="741" actId="478"/>
          <ac:picMkLst>
            <pc:docMk/>
            <pc:sldMk cId="2933417912" sldId="283"/>
            <ac:picMk id="26" creationId="{808C3D59-97C5-4C72-9A48-0C414B56868B}"/>
          </ac:picMkLst>
        </pc:picChg>
        <pc:picChg chg="add del mod">
          <ac:chgData name="davide bonomi" userId="1bdc5d0e-abac-4ffc-bdea-8c285eecdd81" providerId="ADAL" clId="{CBA575C3-02C0-4375-BA0D-487331A47D7D}" dt="2022-06-08T08:24:27.975" v="155" actId="478"/>
          <ac:picMkLst>
            <pc:docMk/>
            <pc:sldMk cId="2933417912" sldId="283"/>
            <ac:picMk id="27" creationId="{35CEF908-1C21-4D00-A1F1-2E33927B61BE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2:01.758" v="775" actId="1076"/>
        <pc:sldMkLst>
          <pc:docMk/>
          <pc:sldMk cId="224708300" sldId="284"/>
        </pc:sldMkLst>
        <pc:spChg chg="mod">
          <ac:chgData name="davide bonomi" userId="1bdc5d0e-abac-4ffc-bdea-8c285eecdd81" providerId="ADAL" clId="{CBA575C3-02C0-4375-BA0D-487331A47D7D}" dt="2022-06-08T08:01:21.046" v="90" actId="20577"/>
          <ac:spMkLst>
            <pc:docMk/>
            <pc:sldMk cId="224708300" sldId="284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1:15.255" v="297" actId="20577"/>
          <ac:spMkLst>
            <pc:docMk/>
            <pc:sldMk cId="224708300" sldId="284"/>
            <ac:spMk id="29" creationId="{5BCF9CCC-65A7-4E38-87C1-3FE448257694}"/>
          </ac:spMkLst>
        </pc:spChg>
        <pc:spChg chg="add mod">
          <ac:chgData name="davide bonomi" userId="1bdc5d0e-abac-4ffc-bdea-8c285eecdd81" providerId="ADAL" clId="{CBA575C3-02C0-4375-BA0D-487331A47D7D}" dt="2022-06-08T08:52:19.517" v="283" actId="20577"/>
          <ac:spMkLst>
            <pc:docMk/>
            <pc:sldMk cId="224708300" sldId="284"/>
            <ac:spMk id="31" creationId="{975DA398-860F-4123-89CD-706DB2096A95}"/>
          </ac:spMkLst>
        </pc:spChg>
        <pc:picChg chg="mod modCrop">
          <ac:chgData name="davide bonomi" userId="1bdc5d0e-abac-4ffc-bdea-8c285eecdd81" providerId="ADAL" clId="{CBA575C3-02C0-4375-BA0D-487331A47D7D}" dt="2022-06-08T21:12:01.758" v="775" actId="1076"/>
          <ac:picMkLst>
            <pc:docMk/>
            <pc:sldMk cId="224708300" sldId="284"/>
            <ac:picMk id="5" creationId="{B8619B48-9A36-4CEA-9C0D-DB1B0788156A}"/>
          </ac:picMkLst>
        </pc:picChg>
        <pc:picChg chg="add mod">
          <ac:chgData name="davide bonomi" userId="1bdc5d0e-abac-4ffc-bdea-8c285eecdd81" providerId="ADAL" clId="{CBA575C3-02C0-4375-BA0D-487331A47D7D}" dt="2022-06-08T21:00:06.295" v="746"/>
          <ac:picMkLst>
            <pc:docMk/>
            <pc:sldMk cId="224708300" sldId="284"/>
            <ac:picMk id="8" creationId="{78138016-4170-4242-B99B-19EB641C2214}"/>
          </ac:picMkLst>
        </pc:picChg>
        <pc:picChg chg="del">
          <ac:chgData name="davide bonomi" userId="1bdc5d0e-abac-4ffc-bdea-8c285eecdd81" providerId="ADAL" clId="{CBA575C3-02C0-4375-BA0D-487331A47D7D}" dt="2022-06-08T21:00:03.981" v="745" actId="478"/>
          <ac:picMkLst>
            <pc:docMk/>
            <pc:sldMk cId="224708300" sldId="284"/>
            <ac:picMk id="26" creationId="{808C3D59-97C5-4C72-9A48-0C414B56868B}"/>
          </ac:picMkLst>
        </pc:picChg>
        <pc:picChg chg="mod">
          <ac:chgData name="davide bonomi" userId="1bdc5d0e-abac-4ffc-bdea-8c285eecdd81" providerId="ADAL" clId="{CBA575C3-02C0-4375-BA0D-487331A47D7D}" dt="2022-06-08T08:37:58.444" v="160" actId="14100"/>
          <ac:picMkLst>
            <pc:docMk/>
            <pc:sldMk cId="224708300" sldId="284"/>
            <ac:picMk id="30" creationId="{9E2CB81B-938E-4AE6-B38B-513A3A2D8535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1:36.372" v="772" actId="1076"/>
        <pc:sldMkLst>
          <pc:docMk/>
          <pc:sldMk cId="2941665136" sldId="285"/>
        </pc:sldMkLst>
        <pc:spChg chg="mod">
          <ac:chgData name="davide bonomi" userId="1bdc5d0e-abac-4ffc-bdea-8c285eecdd81" providerId="ADAL" clId="{CBA575C3-02C0-4375-BA0D-487331A47D7D}" dt="2022-06-08T07:34:40.490" v="89" actId="20577"/>
          <ac:spMkLst>
            <pc:docMk/>
            <pc:sldMk cId="2941665136" sldId="285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0:29.304" v="285" actId="20577"/>
          <ac:spMkLst>
            <pc:docMk/>
            <pc:sldMk cId="2941665136" sldId="285"/>
            <ac:spMk id="29" creationId="{5BCF9CCC-65A7-4E38-87C1-3FE448257694}"/>
          </ac:spMkLst>
        </pc:spChg>
        <pc:picChg chg="mod modCrop">
          <ac:chgData name="davide bonomi" userId="1bdc5d0e-abac-4ffc-bdea-8c285eecdd81" providerId="ADAL" clId="{CBA575C3-02C0-4375-BA0D-487331A47D7D}" dt="2022-06-08T21:11:36.372" v="772" actId="1076"/>
          <ac:picMkLst>
            <pc:docMk/>
            <pc:sldMk cId="2941665136" sldId="285"/>
            <ac:picMk id="8" creationId="{8905A1F1-0702-4C91-AED0-DAFA7C841714}"/>
          </ac:picMkLst>
        </pc:picChg>
        <pc:picChg chg="add mod">
          <ac:chgData name="davide bonomi" userId="1bdc5d0e-abac-4ffc-bdea-8c285eecdd81" providerId="ADAL" clId="{CBA575C3-02C0-4375-BA0D-487331A47D7D}" dt="2022-06-08T20:59:27.208" v="734"/>
          <ac:picMkLst>
            <pc:docMk/>
            <pc:sldMk cId="2941665136" sldId="285"/>
            <ac:picMk id="13" creationId="{3180719F-85C3-470F-8619-74690202D293}"/>
          </ac:picMkLst>
        </pc:picChg>
        <pc:picChg chg="del">
          <ac:chgData name="davide bonomi" userId="1bdc5d0e-abac-4ffc-bdea-8c285eecdd81" providerId="ADAL" clId="{CBA575C3-02C0-4375-BA0D-487331A47D7D}" dt="2022-06-08T20:59:24.408" v="733" actId="478"/>
          <ac:picMkLst>
            <pc:docMk/>
            <pc:sldMk cId="2941665136" sldId="285"/>
            <ac:picMk id="26" creationId="{808C3D59-97C5-4C72-9A48-0C414B56868B}"/>
          </ac:picMkLst>
        </pc:picChg>
      </pc:sldChg>
      <pc:sldChg chg="addSp delSp modSp add mod">
        <pc:chgData name="davide bonomi" userId="1bdc5d0e-abac-4ffc-bdea-8c285eecdd81" providerId="ADAL" clId="{CBA575C3-02C0-4375-BA0D-487331A47D7D}" dt="2022-06-08T20:59:47.489" v="740"/>
        <pc:sldMkLst>
          <pc:docMk/>
          <pc:sldMk cId="2231948691" sldId="286"/>
        </pc:sldMkLst>
        <pc:spChg chg="mod">
          <ac:chgData name="davide bonomi" userId="1bdc5d0e-abac-4ffc-bdea-8c285eecdd81" providerId="ADAL" clId="{CBA575C3-02C0-4375-BA0D-487331A47D7D}" dt="2022-06-08T07:30:33.265" v="67" actId="20577"/>
          <ac:spMkLst>
            <pc:docMk/>
            <pc:sldMk cId="2231948691" sldId="286"/>
            <ac:spMk id="2" creationId="{00000000-0000-0000-0000-000000000000}"/>
          </ac:spMkLst>
        </pc:spChg>
        <pc:spChg chg="add del mod">
          <ac:chgData name="davide bonomi" userId="1bdc5d0e-abac-4ffc-bdea-8c285eecdd81" providerId="ADAL" clId="{CBA575C3-02C0-4375-BA0D-487331A47D7D}" dt="2022-06-08T10:13:17.492" v="318" actId="478"/>
          <ac:spMkLst>
            <pc:docMk/>
            <pc:sldMk cId="2231948691" sldId="286"/>
            <ac:spMk id="14" creationId="{2D9BEA7F-804D-4CCD-BD94-70E9BF55E99C}"/>
          </ac:spMkLst>
        </pc:spChg>
        <pc:spChg chg="add del mod">
          <ac:chgData name="davide bonomi" userId="1bdc5d0e-abac-4ffc-bdea-8c285eecdd81" providerId="ADAL" clId="{CBA575C3-02C0-4375-BA0D-487331A47D7D}" dt="2022-06-08T10:20:14.788" v="391" actId="478"/>
          <ac:spMkLst>
            <pc:docMk/>
            <pc:sldMk cId="2231948691" sldId="286"/>
            <ac:spMk id="16" creationId="{2354CBE2-C24D-41A1-8ED0-DBD8A37BABBD}"/>
          </ac:spMkLst>
        </pc:spChg>
        <pc:spChg chg="add del mod">
          <ac:chgData name="davide bonomi" userId="1bdc5d0e-abac-4ffc-bdea-8c285eecdd81" providerId="ADAL" clId="{CBA575C3-02C0-4375-BA0D-487331A47D7D}" dt="2022-06-08T10:18:57.051" v="362" actId="478"/>
          <ac:spMkLst>
            <pc:docMk/>
            <pc:sldMk cId="2231948691" sldId="286"/>
            <ac:spMk id="17" creationId="{5503E78D-CE94-43AC-810C-52FD8B51AF16}"/>
          </ac:spMkLst>
        </pc:spChg>
        <pc:spChg chg="add mod">
          <ac:chgData name="davide bonomi" userId="1bdc5d0e-abac-4ffc-bdea-8c285eecdd81" providerId="ADAL" clId="{CBA575C3-02C0-4375-BA0D-487331A47D7D}" dt="2022-06-08T10:20:21.258" v="395" actId="20577"/>
          <ac:spMkLst>
            <pc:docMk/>
            <pc:sldMk cId="2231948691" sldId="286"/>
            <ac:spMk id="18" creationId="{AFB76627-976E-42AB-AECD-C81D76DD998A}"/>
          </ac:spMkLst>
        </pc:spChg>
        <pc:spChg chg="mod">
          <ac:chgData name="davide bonomi" userId="1bdc5d0e-abac-4ffc-bdea-8c285eecdd81" providerId="ADAL" clId="{CBA575C3-02C0-4375-BA0D-487331A47D7D}" dt="2022-06-08T09:20:55.360" v="291" actId="20577"/>
          <ac:spMkLst>
            <pc:docMk/>
            <pc:sldMk cId="2231948691" sldId="286"/>
            <ac:spMk id="29" creationId="{5BCF9CCC-65A7-4E38-87C1-3FE448257694}"/>
          </ac:spMkLst>
        </pc:spChg>
        <pc:picChg chg="add del mod">
          <ac:chgData name="davide bonomi" userId="1bdc5d0e-abac-4ffc-bdea-8c285eecdd81" providerId="ADAL" clId="{CBA575C3-02C0-4375-BA0D-487331A47D7D}" dt="2022-06-08T07:07:56.029" v="11" actId="478"/>
          <ac:picMkLst>
            <pc:docMk/>
            <pc:sldMk cId="2231948691" sldId="286"/>
            <ac:picMk id="5" creationId="{3A448BAA-E5C8-4BCC-99B5-92718FB24520}"/>
          </ac:picMkLst>
        </pc:picChg>
        <pc:picChg chg="mod modCrop">
          <ac:chgData name="davide bonomi" userId="1bdc5d0e-abac-4ffc-bdea-8c285eecdd81" providerId="ADAL" clId="{CBA575C3-02C0-4375-BA0D-487331A47D7D}" dt="2022-06-08T16:57:29.371" v="439" actId="14100"/>
          <ac:picMkLst>
            <pc:docMk/>
            <pc:sldMk cId="2231948691" sldId="286"/>
            <ac:picMk id="5" creationId="{513C1F28-1ED9-4D07-9E7D-F6444429351E}"/>
          </ac:picMkLst>
        </pc:picChg>
        <pc:picChg chg="mod modCrop">
          <ac:chgData name="davide bonomi" userId="1bdc5d0e-abac-4ffc-bdea-8c285eecdd81" providerId="ADAL" clId="{CBA575C3-02C0-4375-BA0D-487331A47D7D}" dt="2022-06-08T08:16:58.614" v="129" actId="1038"/>
          <ac:picMkLst>
            <pc:docMk/>
            <pc:sldMk cId="2231948691" sldId="286"/>
            <ac:picMk id="6" creationId="{C446A551-EFA8-4468-A86F-BAFD832FC0D5}"/>
          </ac:picMkLst>
        </pc:picChg>
        <pc:picChg chg="add del mod modCrop">
          <ac:chgData name="davide bonomi" userId="1bdc5d0e-abac-4ffc-bdea-8c285eecdd81" providerId="ADAL" clId="{CBA575C3-02C0-4375-BA0D-487331A47D7D}" dt="2022-06-08T08:02:03.186" v="91" actId="478"/>
          <ac:picMkLst>
            <pc:docMk/>
            <pc:sldMk cId="2231948691" sldId="286"/>
            <ac:picMk id="7" creationId="{7B4DE6CB-EB15-4E8B-9458-845A3CCC1370}"/>
          </ac:picMkLst>
        </pc:picChg>
        <pc:picChg chg="add del mod">
          <ac:chgData name="davide bonomi" userId="1bdc5d0e-abac-4ffc-bdea-8c285eecdd81" providerId="ADAL" clId="{CBA575C3-02C0-4375-BA0D-487331A47D7D}" dt="2022-06-08T07:12:09.368" v="31" actId="478"/>
          <ac:picMkLst>
            <pc:docMk/>
            <pc:sldMk cId="2231948691" sldId="286"/>
            <ac:picMk id="9" creationId="{DA5813A3-FCA9-4ED8-9F0B-BEC13844C4FC}"/>
          </ac:picMkLst>
        </pc:picChg>
        <pc:picChg chg="add del mod modCrop">
          <ac:chgData name="davide bonomi" userId="1bdc5d0e-abac-4ffc-bdea-8c285eecdd81" providerId="ADAL" clId="{CBA575C3-02C0-4375-BA0D-487331A47D7D}" dt="2022-06-08T08:14:28.391" v="114" actId="478"/>
          <ac:picMkLst>
            <pc:docMk/>
            <pc:sldMk cId="2231948691" sldId="286"/>
            <ac:picMk id="11" creationId="{C74511E3-EF13-431C-B2BC-41AB0B512A9C}"/>
          </ac:picMkLst>
        </pc:picChg>
        <pc:picChg chg="add del mod">
          <ac:chgData name="davide bonomi" userId="1bdc5d0e-abac-4ffc-bdea-8c285eecdd81" providerId="ADAL" clId="{CBA575C3-02C0-4375-BA0D-487331A47D7D}" dt="2022-06-08T08:16:09.763" v="123" actId="478"/>
          <ac:picMkLst>
            <pc:docMk/>
            <pc:sldMk cId="2231948691" sldId="286"/>
            <ac:picMk id="15" creationId="{D59AF98E-F934-4A85-B8FE-38BBE58F32F1}"/>
          </ac:picMkLst>
        </pc:picChg>
        <pc:picChg chg="add mod">
          <ac:chgData name="davide bonomi" userId="1bdc5d0e-abac-4ffc-bdea-8c285eecdd81" providerId="ADAL" clId="{CBA575C3-02C0-4375-BA0D-487331A47D7D}" dt="2022-06-08T20:59:47.489" v="740"/>
          <ac:picMkLst>
            <pc:docMk/>
            <pc:sldMk cId="2231948691" sldId="286"/>
            <ac:picMk id="19" creationId="{6F556949-BCBB-4CC8-A7F8-B51A0B3C2A10}"/>
          </ac:picMkLst>
        </pc:picChg>
        <pc:picChg chg="del">
          <ac:chgData name="davide bonomi" userId="1bdc5d0e-abac-4ffc-bdea-8c285eecdd81" providerId="ADAL" clId="{CBA575C3-02C0-4375-BA0D-487331A47D7D}" dt="2022-06-08T20:59:44.803" v="739" actId="478"/>
          <ac:picMkLst>
            <pc:docMk/>
            <pc:sldMk cId="2231948691" sldId="286"/>
            <ac:picMk id="26" creationId="{808C3D59-97C5-4C72-9A48-0C414B56868B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41.049" v="756"/>
        <pc:sldMkLst>
          <pc:docMk/>
          <pc:sldMk cId="3154940604" sldId="287"/>
        </pc:sldMkLst>
        <pc:spChg chg="mod">
          <ac:chgData name="davide bonomi" userId="1bdc5d0e-abac-4ffc-bdea-8c285eecdd81" providerId="ADAL" clId="{CBA575C3-02C0-4375-BA0D-487331A47D7D}" dt="2022-06-08T20:52:33.817" v="695" actId="255"/>
          <ac:spMkLst>
            <pc:docMk/>
            <pc:sldMk cId="3154940604" sldId="287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7:28.831" v="672" actId="20577"/>
          <ac:spMkLst>
            <pc:docMk/>
            <pc:sldMk cId="3154940604" sldId="287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41.049" v="756"/>
          <ac:picMkLst>
            <pc:docMk/>
            <pc:sldMk cId="3154940604" sldId="287"/>
            <ac:picMk id="9" creationId="{5E356B7F-27EA-4C83-A64D-05C8F43A4BAA}"/>
          </ac:picMkLst>
        </pc:picChg>
        <pc:picChg chg="del">
          <ac:chgData name="davide bonomi" userId="1bdc5d0e-abac-4ffc-bdea-8c285eecdd81" providerId="ADAL" clId="{CBA575C3-02C0-4375-BA0D-487331A47D7D}" dt="2022-06-08T21:00:39.087" v="755" actId="478"/>
          <ac:picMkLst>
            <pc:docMk/>
            <pc:sldMk cId="3154940604" sldId="287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4:11.181" v="776" actId="1076"/>
        <pc:sldMkLst>
          <pc:docMk/>
          <pc:sldMk cId="79743123" sldId="288"/>
        </pc:sldMkLst>
        <pc:spChg chg="mod">
          <ac:chgData name="davide bonomi" userId="1bdc5d0e-abac-4ffc-bdea-8c285eecdd81" providerId="ADAL" clId="{CBA575C3-02C0-4375-BA0D-487331A47D7D}" dt="2022-06-08T09:21:08.396" v="295" actId="20577"/>
          <ac:spMkLst>
            <pc:docMk/>
            <pc:sldMk cId="79743123" sldId="288"/>
            <ac:spMk id="29" creationId="{5BCF9CCC-65A7-4E38-87C1-3FE448257694}"/>
          </ac:spMkLst>
        </pc:spChg>
        <pc:picChg chg="mod modCrop">
          <ac:chgData name="davide bonomi" userId="1bdc5d0e-abac-4ffc-bdea-8c285eecdd81" providerId="ADAL" clId="{CBA575C3-02C0-4375-BA0D-487331A47D7D}" dt="2022-06-08T21:14:11.181" v="776" actId="1076"/>
          <ac:picMkLst>
            <pc:docMk/>
            <pc:sldMk cId="79743123" sldId="288"/>
            <ac:picMk id="5" creationId="{4A0BF5BA-378C-4966-BB3F-DCB255D92A74}"/>
          </ac:picMkLst>
        </pc:picChg>
        <pc:picChg chg="mod modCrop">
          <ac:chgData name="davide bonomi" userId="1bdc5d0e-abac-4ffc-bdea-8c285eecdd81" providerId="ADAL" clId="{CBA575C3-02C0-4375-BA0D-487331A47D7D}" dt="2022-06-08T17:09:26.374" v="491" actId="14100"/>
          <ac:picMkLst>
            <pc:docMk/>
            <pc:sldMk cId="79743123" sldId="288"/>
            <ac:picMk id="7" creationId="{C3302F96-D8DA-4CA8-93C3-00E3AF596E9B}"/>
          </ac:picMkLst>
        </pc:picChg>
        <pc:picChg chg="add mod">
          <ac:chgData name="davide bonomi" userId="1bdc5d0e-abac-4ffc-bdea-8c285eecdd81" providerId="ADAL" clId="{CBA575C3-02C0-4375-BA0D-487331A47D7D}" dt="2022-06-08T21:00:00.809" v="744"/>
          <ac:picMkLst>
            <pc:docMk/>
            <pc:sldMk cId="79743123" sldId="288"/>
            <ac:picMk id="10" creationId="{8FFF1E54-1DCD-4B7A-AAE0-E8251FE54821}"/>
          </ac:picMkLst>
        </pc:picChg>
        <pc:picChg chg="del">
          <ac:chgData name="davide bonomi" userId="1bdc5d0e-abac-4ffc-bdea-8c285eecdd81" providerId="ADAL" clId="{CBA575C3-02C0-4375-BA0D-487331A47D7D}" dt="2022-06-08T20:59:58.807" v="743" actId="478"/>
          <ac:picMkLst>
            <pc:docMk/>
            <pc:sldMk cId="79743123" sldId="288"/>
            <ac:picMk id="26" creationId="{808C3D59-97C5-4C72-9A48-0C414B56868B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47.088" v="758"/>
        <pc:sldMkLst>
          <pc:docMk/>
          <pc:sldMk cId="406569654" sldId="289"/>
        </pc:sldMkLst>
        <pc:spChg chg="mod">
          <ac:chgData name="davide bonomi" userId="1bdc5d0e-abac-4ffc-bdea-8c285eecdd81" providerId="ADAL" clId="{CBA575C3-02C0-4375-BA0D-487331A47D7D}" dt="2022-06-08T20:52:44.774" v="696" actId="255"/>
          <ac:spMkLst>
            <pc:docMk/>
            <pc:sldMk cId="406569654" sldId="289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7:35.649" v="674" actId="20577"/>
          <ac:spMkLst>
            <pc:docMk/>
            <pc:sldMk cId="406569654" sldId="289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47.088" v="758"/>
          <ac:picMkLst>
            <pc:docMk/>
            <pc:sldMk cId="406569654" sldId="289"/>
            <ac:picMk id="16" creationId="{873A56F9-B27C-43D2-82FA-AC9DFB5FDC16}"/>
          </ac:picMkLst>
        </pc:picChg>
        <pc:picChg chg="del">
          <ac:chgData name="davide bonomi" userId="1bdc5d0e-abac-4ffc-bdea-8c285eecdd81" providerId="ADAL" clId="{CBA575C3-02C0-4375-BA0D-487331A47D7D}" dt="2022-06-08T21:00:44.860" v="757" actId="478"/>
          <ac:picMkLst>
            <pc:docMk/>
            <pc:sldMk cId="406569654" sldId="289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5:10.619" v="780" actId="1076"/>
        <pc:sldMkLst>
          <pc:docMk/>
          <pc:sldMk cId="3789697407" sldId="290"/>
        </pc:sldMkLst>
        <pc:spChg chg="mod">
          <ac:chgData name="davide bonomi" userId="1bdc5d0e-abac-4ffc-bdea-8c285eecdd81" providerId="ADAL" clId="{CBA575C3-02C0-4375-BA0D-487331A47D7D}" dt="2022-06-08T20:51:43.553" v="691" actId="255"/>
          <ac:spMkLst>
            <pc:docMk/>
            <pc:sldMk cId="3789697407" sldId="290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09:21:20.878" v="299" actId="20577"/>
          <ac:spMkLst>
            <pc:docMk/>
            <pc:sldMk cId="3789697407" sldId="290"/>
            <ac:spMk id="29" creationId="{5BCF9CCC-65A7-4E38-87C1-3FE448257694}"/>
          </ac:spMkLst>
        </pc:spChg>
        <pc:picChg chg="mod modCrop">
          <ac:chgData name="davide bonomi" userId="1bdc5d0e-abac-4ffc-bdea-8c285eecdd81" providerId="ADAL" clId="{CBA575C3-02C0-4375-BA0D-487331A47D7D}" dt="2022-06-08T08:21:20.988" v="153" actId="14100"/>
          <ac:picMkLst>
            <pc:docMk/>
            <pc:sldMk cId="3789697407" sldId="290"/>
            <ac:picMk id="5" creationId="{4E249A58-E91D-455F-970D-E8956D6CBF97}"/>
          </ac:picMkLst>
        </pc:picChg>
        <pc:picChg chg="mod modCrop">
          <ac:chgData name="davide bonomi" userId="1bdc5d0e-abac-4ffc-bdea-8c285eecdd81" providerId="ADAL" clId="{CBA575C3-02C0-4375-BA0D-487331A47D7D}" dt="2022-06-08T21:15:10.619" v="780" actId="1076"/>
          <ac:picMkLst>
            <pc:docMk/>
            <pc:sldMk cId="3789697407" sldId="290"/>
            <ac:picMk id="6" creationId="{856E85FB-9FB2-49E0-AB98-A99C42524402}"/>
          </ac:picMkLst>
        </pc:picChg>
        <pc:picChg chg="mod modCrop">
          <ac:chgData name="davide bonomi" userId="1bdc5d0e-abac-4ffc-bdea-8c285eecdd81" providerId="ADAL" clId="{CBA575C3-02C0-4375-BA0D-487331A47D7D}" dt="2022-06-08T17:10:09.748" v="495" actId="14100"/>
          <ac:picMkLst>
            <pc:docMk/>
            <pc:sldMk cId="3789697407" sldId="290"/>
            <ac:picMk id="11" creationId="{F532C621-1D0E-4EF9-BAFE-3C8ACECC4BDF}"/>
          </ac:picMkLst>
        </pc:picChg>
        <pc:picChg chg="add mod">
          <ac:chgData name="davide bonomi" userId="1bdc5d0e-abac-4ffc-bdea-8c285eecdd81" providerId="ADAL" clId="{CBA575C3-02C0-4375-BA0D-487331A47D7D}" dt="2022-06-08T21:00:12.501" v="748"/>
          <ac:picMkLst>
            <pc:docMk/>
            <pc:sldMk cId="3789697407" sldId="290"/>
            <ac:picMk id="12" creationId="{0A7A3C7C-B0A1-4088-AEBE-EDBCF43FF8E3}"/>
          </ac:picMkLst>
        </pc:picChg>
        <pc:picChg chg="del">
          <ac:chgData name="davide bonomi" userId="1bdc5d0e-abac-4ffc-bdea-8c285eecdd81" providerId="ADAL" clId="{CBA575C3-02C0-4375-BA0D-487331A47D7D}" dt="2022-06-08T21:00:10.055" v="747" actId="478"/>
          <ac:picMkLst>
            <pc:docMk/>
            <pc:sldMk cId="3789697407" sldId="290"/>
            <ac:picMk id="26" creationId="{808C3D59-97C5-4C72-9A48-0C414B56868B}"/>
          </ac:picMkLst>
        </pc:picChg>
        <pc:picChg chg="mod">
          <ac:chgData name="davide bonomi" userId="1bdc5d0e-abac-4ffc-bdea-8c285eecdd81" providerId="ADAL" clId="{CBA575C3-02C0-4375-BA0D-487331A47D7D}" dt="2022-06-08T08:20:32.463" v="141" actId="1036"/>
          <ac:picMkLst>
            <pc:docMk/>
            <pc:sldMk cId="3789697407" sldId="290"/>
            <ac:picMk id="28" creationId="{7FE6B52A-DA0C-433B-83BC-C312651DF5A9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0:59.655" v="762"/>
        <pc:sldMkLst>
          <pc:docMk/>
          <pc:sldMk cId="2840156160" sldId="291"/>
        </pc:sldMkLst>
        <pc:spChg chg="mod">
          <ac:chgData name="davide bonomi" userId="1bdc5d0e-abac-4ffc-bdea-8c285eecdd81" providerId="ADAL" clId="{CBA575C3-02C0-4375-BA0D-487331A47D7D}" dt="2022-06-08T20:53:06.062" v="698" actId="255"/>
          <ac:spMkLst>
            <pc:docMk/>
            <pc:sldMk cId="2840156160" sldId="291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7:47.818" v="678" actId="20577"/>
          <ac:spMkLst>
            <pc:docMk/>
            <pc:sldMk cId="2840156160" sldId="291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0:59.655" v="762"/>
          <ac:picMkLst>
            <pc:docMk/>
            <pc:sldMk cId="2840156160" sldId="291"/>
            <ac:picMk id="12" creationId="{F30E1FDC-4859-40D6-91F5-141693433E9B}"/>
          </ac:picMkLst>
        </pc:picChg>
        <pc:picChg chg="del">
          <ac:chgData name="davide bonomi" userId="1bdc5d0e-abac-4ffc-bdea-8c285eecdd81" providerId="ADAL" clId="{CBA575C3-02C0-4375-BA0D-487331A47D7D}" dt="2022-06-08T21:00:57.445" v="761" actId="478"/>
          <ac:picMkLst>
            <pc:docMk/>
            <pc:sldMk cId="2840156160" sldId="291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1:11.845" v="766"/>
        <pc:sldMkLst>
          <pc:docMk/>
          <pc:sldMk cId="240268351" sldId="293"/>
        </pc:sldMkLst>
        <pc:spChg chg="mod">
          <ac:chgData name="davide bonomi" userId="1bdc5d0e-abac-4ffc-bdea-8c285eecdd81" providerId="ADAL" clId="{CBA575C3-02C0-4375-BA0D-487331A47D7D}" dt="2022-06-08T20:53:56.081" v="700" actId="255"/>
          <ac:spMkLst>
            <pc:docMk/>
            <pc:sldMk cId="240268351" sldId="293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8:01.462" v="682" actId="20577"/>
          <ac:spMkLst>
            <pc:docMk/>
            <pc:sldMk cId="240268351" sldId="293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1:11.845" v="766"/>
          <ac:picMkLst>
            <pc:docMk/>
            <pc:sldMk cId="240268351" sldId="293"/>
            <ac:picMk id="8" creationId="{25BCF681-458E-4ABE-B3BE-AD7C0485E645}"/>
          </ac:picMkLst>
        </pc:picChg>
        <pc:picChg chg="del">
          <ac:chgData name="davide bonomi" userId="1bdc5d0e-abac-4ffc-bdea-8c285eecdd81" providerId="ADAL" clId="{CBA575C3-02C0-4375-BA0D-487331A47D7D}" dt="2022-06-08T21:01:08.905" v="765" actId="478"/>
          <ac:picMkLst>
            <pc:docMk/>
            <pc:sldMk cId="240268351" sldId="293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1:19.391" v="768"/>
        <pc:sldMkLst>
          <pc:docMk/>
          <pc:sldMk cId="1981007012" sldId="294"/>
        </pc:sldMkLst>
        <pc:spChg chg="mod">
          <ac:chgData name="davide bonomi" userId="1bdc5d0e-abac-4ffc-bdea-8c285eecdd81" providerId="ADAL" clId="{CBA575C3-02C0-4375-BA0D-487331A47D7D}" dt="2022-06-08T20:38:07.795" v="684" actId="20577"/>
          <ac:spMkLst>
            <pc:docMk/>
            <pc:sldMk cId="1981007012" sldId="294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1:19.391" v="768"/>
          <ac:picMkLst>
            <pc:docMk/>
            <pc:sldMk cId="1981007012" sldId="294"/>
            <ac:picMk id="9" creationId="{1C7A63AC-2BCC-480B-AD17-D3DA516D70B5}"/>
          </ac:picMkLst>
        </pc:picChg>
        <pc:picChg chg="del">
          <ac:chgData name="davide bonomi" userId="1bdc5d0e-abac-4ffc-bdea-8c285eecdd81" providerId="ADAL" clId="{CBA575C3-02C0-4375-BA0D-487331A47D7D}" dt="2022-06-08T21:01:16.544" v="767" actId="478"/>
          <ac:picMkLst>
            <pc:docMk/>
            <pc:sldMk cId="1981007012" sldId="294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1:27.238" v="770"/>
        <pc:sldMkLst>
          <pc:docMk/>
          <pc:sldMk cId="3067704669" sldId="295"/>
        </pc:sldMkLst>
        <pc:spChg chg="mod">
          <ac:chgData name="davide bonomi" userId="1bdc5d0e-abac-4ffc-bdea-8c285eecdd81" providerId="ADAL" clId="{CBA575C3-02C0-4375-BA0D-487331A47D7D}" dt="2022-06-08T20:38:14.951" v="688" actId="20577"/>
          <ac:spMkLst>
            <pc:docMk/>
            <pc:sldMk cId="3067704669" sldId="295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1:27.238" v="770"/>
          <ac:picMkLst>
            <pc:docMk/>
            <pc:sldMk cId="3067704669" sldId="295"/>
            <ac:picMk id="8" creationId="{6635FAE4-2F33-4F0C-ACFA-68AA01FF7BCE}"/>
          </ac:picMkLst>
        </pc:picChg>
        <pc:picChg chg="del">
          <ac:chgData name="davide bonomi" userId="1bdc5d0e-abac-4ffc-bdea-8c285eecdd81" providerId="ADAL" clId="{CBA575C3-02C0-4375-BA0D-487331A47D7D}" dt="2022-06-08T21:01:24.050" v="769" actId="478"/>
          <ac:picMkLst>
            <pc:docMk/>
            <pc:sldMk cId="3067704669" sldId="295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0:59:05.581" v="732" actId="1035"/>
        <pc:sldMkLst>
          <pc:docMk/>
          <pc:sldMk cId="0" sldId="296"/>
        </pc:sldMkLst>
        <pc:spChg chg="add mod">
          <ac:chgData name="davide bonomi" userId="1bdc5d0e-abac-4ffc-bdea-8c285eecdd81" providerId="ADAL" clId="{CBA575C3-02C0-4375-BA0D-487331A47D7D}" dt="2022-06-08T20:36:38.901" v="666" actId="20577"/>
          <ac:spMkLst>
            <pc:docMk/>
            <pc:sldMk cId="0" sldId="296"/>
            <ac:spMk id="39" creationId="{8679DDD5-46B8-47DD-93FB-7F852C7CDA6C}"/>
          </ac:spMkLst>
        </pc:spChg>
        <pc:picChg chg="add mod">
          <ac:chgData name="davide bonomi" userId="1bdc5d0e-abac-4ffc-bdea-8c285eecdd81" providerId="ADAL" clId="{CBA575C3-02C0-4375-BA0D-487331A47D7D}" dt="2022-06-08T20:59:05.581" v="732" actId="1035"/>
          <ac:picMkLst>
            <pc:docMk/>
            <pc:sldMk cId="0" sldId="296"/>
            <ac:picMk id="12" creationId="{63663D9E-9164-4006-979D-CD8E86941A6A}"/>
          </ac:picMkLst>
        </pc:picChg>
        <pc:picChg chg="del">
          <ac:chgData name="davide bonomi" userId="1bdc5d0e-abac-4ffc-bdea-8c285eecdd81" providerId="ADAL" clId="{CBA575C3-02C0-4375-BA0D-487331A47D7D}" dt="2022-06-08T20:59:00.438" v="729" actId="478"/>
          <ac:picMkLst>
            <pc:docMk/>
            <pc:sldMk cId="0" sldId="296"/>
            <ac:picMk id="36" creationId="{44341C36-F91B-4BCE-82F0-8817C718F253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18:09.323" v="785" actId="1076"/>
        <pc:sldMkLst>
          <pc:docMk/>
          <pc:sldMk cId="1194779330" sldId="297"/>
        </pc:sldMkLst>
        <pc:spChg chg="mod">
          <ac:chgData name="davide bonomi" userId="1bdc5d0e-abac-4ffc-bdea-8c285eecdd81" providerId="ADAL" clId="{CBA575C3-02C0-4375-BA0D-487331A47D7D}" dt="2022-06-08T20:52:56.229" v="697" actId="255"/>
          <ac:spMkLst>
            <pc:docMk/>
            <pc:sldMk cId="1194779330" sldId="297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7:41.621" v="676" actId="20577"/>
          <ac:spMkLst>
            <pc:docMk/>
            <pc:sldMk cId="1194779330" sldId="297"/>
            <ac:spMk id="5" creationId="{00000000-0000-0000-0000-000000000000}"/>
          </ac:spMkLst>
        </pc:spChg>
        <pc:picChg chg="mod modCrop">
          <ac:chgData name="davide bonomi" userId="1bdc5d0e-abac-4ffc-bdea-8c285eecdd81" providerId="ADAL" clId="{CBA575C3-02C0-4375-BA0D-487331A47D7D}" dt="2022-06-08T21:18:09.323" v="785" actId="1076"/>
          <ac:picMkLst>
            <pc:docMk/>
            <pc:sldMk cId="1194779330" sldId="297"/>
            <ac:picMk id="4" creationId="{2E01DFC2-7105-4167-AAC5-3734B78EA8F5}"/>
          </ac:picMkLst>
        </pc:picChg>
        <pc:picChg chg="add mod">
          <ac:chgData name="davide bonomi" userId="1bdc5d0e-abac-4ffc-bdea-8c285eecdd81" providerId="ADAL" clId="{CBA575C3-02C0-4375-BA0D-487331A47D7D}" dt="2022-06-08T21:00:53.180" v="760"/>
          <ac:picMkLst>
            <pc:docMk/>
            <pc:sldMk cId="1194779330" sldId="297"/>
            <ac:picMk id="9" creationId="{2155CA0F-5D02-476D-85AA-2E30AA00A7E5}"/>
          </ac:picMkLst>
        </pc:picChg>
        <pc:picChg chg="del">
          <ac:chgData name="davide bonomi" userId="1bdc5d0e-abac-4ffc-bdea-8c285eecdd81" providerId="ADAL" clId="{CBA575C3-02C0-4375-BA0D-487331A47D7D}" dt="2022-06-08T21:00:51.165" v="759" actId="478"/>
          <ac:picMkLst>
            <pc:docMk/>
            <pc:sldMk cId="1194779330" sldId="297"/>
            <ac:picMk id="26" creationId="{A7CECA6E-0EBC-441B-BED9-1D503BDEA79D}"/>
          </ac:picMkLst>
        </pc:picChg>
      </pc:sldChg>
      <pc:sldChg chg="addSp delSp modSp mod">
        <pc:chgData name="davide bonomi" userId="1bdc5d0e-abac-4ffc-bdea-8c285eecdd81" providerId="ADAL" clId="{CBA575C3-02C0-4375-BA0D-487331A47D7D}" dt="2022-06-08T21:01:05.758" v="764"/>
        <pc:sldMkLst>
          <pc:docMk/>
          <pc:sldMk cId="1805884333" sldId="298"/>
        </pc:sldMkLst>
        <pc:spChg chg="mod">
          <ac:chgData name="davide bonomi" userId="1bdc5d0e-abac-4ffc-bdea-8c285eecdd81" providerId="ADAL" clId="{CBA575C3-02C0-4375-BA0D-487331A47D7D}" dt="2022-06-08T20:53:46.344" v="699" actId="255"/>
          <ac:spMkLst>
            <pc:docMk/>
            <pc:sldMk cId="1805884333" sldId="298"/>
            <ac:spMk id="2" creationId="{00000000-0000-0000-0000-000000000000}"/>
          </ac:spMkLst>
        </pc:spChg>
        <pc:spChg chg="mod">
          <ac:chgData name="davide bonomi" userId="1bdc5d0e-abac-4ffc-bdea-8c285eecdd81" providerId="ADAL" clId="{CBA575C3-02C0-4375-BA0D-487331A47D7D}" dt="2022-06-08T20:37:55.039" v="680" actId="20577"/>
          <ac:spMkLst>
            <pc:docMk/>
            <pc:sldMk cId="1805884333" sldId="298"/>
            <ac:spMk id="5" creationId="{00000000-0000-0000-0000-000000000000}"/>
          </ac:spMkLst>
        </pc:spChg>
        <pc:picChg chg="add mod">
          <ac:chgData name="davide bonomi" userId="1bdc5d0e-abac-4ffc-bdea-8c285eecdd81" providerId="ADAL" clId="{CBA575C3-02C0-4375-BA0D-487331A47D7D}" dt="2022-06-08T21:01:05.758" v="764"/>
          <ac:picMkLst>
            <pc:docMk/>
            <pc:sldMk cId="1805884333" sldId="298"/>
            <ac:picMk id="9" creationId="{378DDB94-8D78-4ED4-8512-36070236C8EA}"/>
          </ac:picMkLst>
        </pc:picChg>
        <pc:picChg chg="del">
          <ac:chgData name="davide bonomi" userId="1bdc5d0e-abac-4ffc-bdea-8c285eecdd81" providerId="ADAL" clId="{CBA575C3-02C0-4375-BA0D-487331A47D7D}" dt="2022-06-08T21:01:03.370" v="763" actId="478"/>
          <ac:picMkLst>
            <pc:docMk/>
            <pc:sldMk cId="1805884333" sldId="298"/>
            <ac:picMk id="26" creationId="{A7CECA6E-0EBC-441B-BED9-1D503BDEA79D}"/>
          </ac:picMkLst>
        </pc:picChg>
      </pc:sldChg>
    </pc:docChg>
  </pc:docChgLst>
  <pc:docChgLst>
    <pc:chgData name="davide bonomi" userId="1bdc5d0e-abac-4ffc-bdea-8c285eecdd81" providerId="ADAL" clId="{C56C6F46-60F6-4089-840E-00F214E7F07D}"/>
    <pc:docChg chg="custSel addSld delSld modSld">
      <pc:chgData name="davide bonomi" userId="1bdc5d0e-abac-4ffc-bdea-8c285eecdd81" providerId="ADAL" clId="{C56C6F46-60F6-4089-840E-00F214E7F07D}" dt="2022-06-07T09:48:49.426" v="311" actId="20577"/>
      <pc:docMkLst>
        <pc:docMk/>
      </pc:docMkLst>
      <pc:sldChg chg="addSp delSp modSp mod">
        <pc:chgData name="davide bonomi" userId="1bdc5d0e-abac-4ffc-bdea-8c285eecdd81" providerId="ADAL" clId="{C56C6F46-60F6-4089-840E-00F214E7F07D}" dt="2022-06-07T08:57:27.613" v="301" actId="1076"/>
        <pc:sldMkLst>
          <pc:docMk/>
          <pc:sldMk cId="0" sldId="256"/>
        </pc:sldMkLst>
        <pc:spChg chg="del topLvl">
          <ac:chgData name="davide bonomi" userId="1bdc5d0e-abac-4ffc-bdea-8c285eecdd81" providerId="ADAL" clId="{C56C6F46-60F6-4089-840E-00F214E7F07D}" dt="2022-06-07T08:20:05.077" v="34" actId="478"/>
          <ac:spMkLst>
            <pc:docMk/>
            <pc:sldMk cId="0" sldId="256"/>
            <ac:spMk id="3" creationId="{00000000-0000-0000-0000-000000000000}"/>
          </ac:spMkLst>
        </pc:spChg>
        <pc:spChg chg="topLvl">
          <ac:chgData name="davide bonomi" userId="1bdc5d0e-abac-4ffc-bdea-8c285eecdd81" providerId="ADAL" clId="{C56C6F46-60F6-4089-840E-00F214E7F07D}" dt="2022-06-07T08:20:05.077" v="34" actId="478"/>
          <ac:spMkLst>
            <pc:docMk/>
            <pc:sldMk cId="0" sldId="256"/>
            <ac:spMk id="4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41.432" v="244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41.432" v="244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41.432" v="244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41.432" v="244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41.432" v="244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08.685" v="241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38:12.767" v="242" actId="107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davide bonomi" userId="1bdc5d0e-abac-4ffc-bdea-8c285eecdd81" providerId="ADAL" clId="{C56C6F46-60F6-4089-840E-00F214E7F07D}" dt="2022-06-07T08:36:47.813" v="238" actId="478"/>
          <ac:spMkLst>
            <pc:docMk/>
            <pc:sldMk cId="0" sldId="256"/>
            <ac:spMk id="13" creationId="{00000000-0000-0000-0000-000000000000}"/>
          </ac:spMkLst>
        </pc:spChg>
        <pc:spChg chg="add mod">
          <ac:chgData name="davide bonomi" userId="1bdc5d0e-abac-4ffc-bdea-8c285eecdd81" providerId="ADAL" clId="{C56C6F46-60F6-4089-840E-00F214E7F07D}" dt="2022-06-07T08:34:08.366" v="149" actId="14100"/>
          <ac:spMkLst>
            <pc:docMk/>
            <pc:sldMk cId="0" sldId="256"/>
            <ac:spMk id="17" creationId="{022991A1-B135-43FB-AD7D-8DA5746858F8}"/>
          </ac:spMkLst>
        </pc:spChg>
        <pc:spChg chg="mod">
          <ac:chgData name="davide bonomi" userId="1bdc5d0e-abac-4ffc-bdea-8c285eecdd81" providerId="ADAL" clId="{C56C6F46-60F6-4089-840E-00F214E7F07D}" dt="2022-06-07T08:57:27.613" v="301" actId="1076"/>
          <ac:spMkLst>
            <pc:docMk/>
            <pc:sldMk cId="0" sldId="256"/>
            <ac:spMk id="23" creationId="{981DE8BC-44B8-4E7A-9950-28AD03768C0C}"/>
          </ac:spMkLst>
        </pc:spChg>
        <pc:grpChg chg="del">
          <ac:chgData name="davide bonomi" userId="1bdc5d0e-abac-4ffc-bdea-8c285eecdd81" providerId="ADAL" clId="{C56C6F46-60F6-4089-840E-00F214E7F07D}" dt="2022-06-07T08:20:05.077" v="34" actId="478"/>
          <ac:grpSpMkLst>
            <pc:docMk/>
            <pc:sldMk cId="0" sldId="256"/>
            <ac:grpSpMk id="2" creationId="{00000000-0000-0000-0000-000000000000}"/>
          </ac:grpSpMkLst>
        </pc:grpChg>
        <pc:picChg chg="del">
          <ac:chgData name="davide bonomi" userId="1bdc5d0e-abac-4ffc-bdea-8c285eecdd81" providerId="ADAL" clId="{C56C6F46-60F6-4089-840E-00F214E7F07D}" dt="2022-06-07T08:16:25.656" v="6" actId="21"/>
          <ac:picMkLst>
            <pc:docMk/>
            <pc:sldMk cId="0" sldId="256"/>
            <ac:picMk id="8" creationId="{00000000-0000-0000-0000-000000000000}"/>
          </ac:picMkLst>
        </pc:picChg>
        <pc:picChg chg="add del mod">
          <ac:chgData name="davide bonomi" userId="1bdc5d0e-abac-4ffc-bdea-8c285eecdd81" providerId="ADAL" clId="{C56C6F46-60F6-4089-840E-00F214E7F07D}" dt="2022-06-07T08:16:01.599" v="3" actId="21"/>
          <ac:picMkLst>
            <pc:docMk/>
            <pc:sldMk cId="0" sldId="256"/>
            <ac:picMk id="14" creationId="{BB3CCC3B-2169-4134-B94D-984BB875134F}"/>
          </ac:picMkLst>
        </pc:picChg>
        <pc:picChg chg="add mod">
          <ac:chgData name="davide bonomi" userId="1bdc5d0e-abac-4ffc-bdea-8c285eecdd81" providerId="ADAL" clId="{C56C6F46-60F6-4089-840E-00F214E7F07D}" dt="2022-06-07T08:16:33.767" v="9" actId="1076"/>
          <ac:picMkLst>
            <pc:docMk/>
            <pc:sldMk cId="0" sldId="256"/>
            <ac:picMk id="15" creationId="{A8C12E66-4F03-44DF-8E30-ABCB09D37772}"/>
          </ac:picMkLst>
        </pc:picChg>
        <pc:picChg chg="add mod">
          <ac:chgData name="davide bonomi" userId="1bdc5d0e-abac-4ffc-bdea-8c285eecdd81" providerId="ADAL" clId="{C56C6F46-60F6-4089-840E-00F214E7F07D}" dt="2022-06-07T08:20:16.780" v="35" actId="1076"/>
          <ac:picMkLst>
            <pc:docMk/>
            <pc:sldMk cId="0" sldId="256"/>
            <ac:picMk id="16" creationId="{DBC852EF-31F2-4EAC-A543-145599F42F96}"/>
          </ac:picMkLst>
        </pc:picChg>
        <pc:picChg chg="add del mod">
          <ac:chgData name="davide bonomi" userId="1bdc5d0e-abac-4ffc-bdea-8c285eecdd81" providerId="ADAL" clId="{C56C6F46-60F6-4089-840E-00F214E7F07D}" dt="2022-06-07T08:43:54.089" v="251" actId="478"/>
          <ac:picMkLst>
            <pc:docMk/>
            <pc:sldMk cId="0" sldId="256"/>
            <ac:picMk id="19" creationId="{472B78E5-D255-42DD-A616-A05C8A58F29E}"/>
          </ac:picMkLst>
        </pc:picChg>
        <pc:picChg chg="add mod">
          <ac:chgData name="davide bonomi" userId="1bdc5d0e-abac-4ffc-bdea-8c285eecdd81" providerId="ADAL" clId="{C56C6F46-60F6-4089-840E-00F214E7F07D}" dt="2022-06-07T08:44:27.627" v="257" actId="1076"/>
          <ac:picMkLst>
            <pc:docMk/>
            <pc:sldMk cId="0" sldId="256"/>
            <ac:picMk id="21" creationId="{3EC3D5F5-89E9-4730-ABD9-8663A1E981E3}"/>
          </ac:picMkLst>
        </pc:picChg>
      </pc:sldChg>
      <pc:sldChg chg="addSp delSp modSp del mod modShow">
        <pc:chgData name="davide bonomi" userId="1bdc5d0e-abac-4ffc-bdea-8c285eecdd81" providerId="ADAL" clId="{C56C6F46-60F6-4089-840E-00F214E7F07D}" dt="2022-06-07T08:53:55.438" v="294" actId="2696"/>
        <pc:sldMkLst>
          <pc:docMk/>
          <pc:sldMk cId="0" sldId="257"/>
        </pc:sldMkLst>
        <pc:picChg chg="del">
          <ac:chgData name="davide bonomi" userId="1bdc5d0e-abac-4ffc-bdea-8c285eecdd81" providerId="ADAL" clId="{C56C6F46-60F6-4089-840E-00F214E7F07D}" dt="2022-06-07T08:16:59.282" v="12" actId="21"/>
          <ac:picMkLst>
            <pc:docMk/>
            <pc:sldMk cId="0" sldId="257"/>
            <ac:picMk id="27" creationId="{00000000-0000-0000-0000-000000000000}"/>
          </ac:picMkLst>
        </pc:picChg>
        <pc:picChg chg="add del mod">
          <ac:chgData name="davide bonomi" userId="1bdc5d0e-abac-4ffc-bdea-8c285eecdd81" providerId="ADAL" clId="{C56C6F46-60F6-4089-840E-00F214E7F07D}" dt="2022-06-07T08:30:30.373" v="112" actId="478"/>
          <ac:picMkLst>
            <pc:docMk/>
            <pc:sldMk cId="0" sldId="257"/>
            <ac:picMk id="37" creationId="{85B58907-9DAF-4432-B573-B5C5ADAE8AB8}"/>
          </ac:picMkLst>
        </pc:picChg>
        <pc:picChg chg="add mod">
          <ac:chgData name="davide bonomi" userId="1bdc5d0e-abac-4ffc-bdea-8c285eecdd81" providerId="ADAL" clId="{C56C6F46-60F6-4089-840E-00F214E7F07D}" dt="2022-06-07T08:30:33.499" v="113"/>
          <ac:picMkLst>
            <pc:docMk/>
            <pc:sldMk cId="0" sldId="257"/>
            <ac:picMk id="38" creationId="{95CCA665-5407-4DA8-9ECB-65349BEBAA70}"/>
          </ac:picMkLst>
        </pc:picChg>
      </pc:sldChg>
      <pc:sldChg chg="addSp delSp modSp del mod modShow">
        <pc:chgData name="davide bonomi" userId="1bdc5d0e-abac-4ffc-bdea-8c285eecdd81" providerId="ADAL" clId="{C56C6F46-60F6-4089-840E-00F214E7F07D}" dt="2022-06-07T08:53:58.573" v="295" actId="2696"/>
        <pc:sldMkLst>
          <pc:docMk/>
          <pc:sldMk cId="0" sldId="258"/>
        </pc:sldMkLst>
        <pc:picChg chg="del">
          <ac:chgData name="davide bonomi" userId="1bdc5d0e-abac-4ffc-bdea-8c285eecdd81" providerId="ADAL" clId="{C56C6F46-60F6-4089-840E-00F214E7F07D}" dt="2022-06-07T08:30:43.225" v="114" actId="478"/>
          <ac:picMkLst>
            <pc:docMk/>
            <pc:sldMk cId="0" sldId="258"/>
            <ac:picMk id="7" creationId="{00000000-0000-0000-0000-000000000000}"/>
          </ac:picMkLst>
        </pc:picChg>
        <pc:picChg chg="add del mod">
          <ac:chgData name="davide bonomi" userId="1bdc5d0e-abac-4ffc-bdea-8c285eecdd81" providerId="ADAL" clId="{C56C6F46-60F6-4089-840E-00F214E7F07D}" dt="2022-06-07T08:29:31.189" v="110" actId="478"/>
          <ac:picMkLst>
            <pc:docMk/>
            <pc:sldMk cId="0" sldId="258"/>
            <ac:picMk id="10" creationId="{752EA0C2-B648-4916-88F7-060E9E86C443}"/>
          </ac:picMkLst>
        </pc:picChg>
        <pc:picChg chg="add mod">
          <ac:chgData name="davide bonomi" userId="1bdc5d0e-abac-4ffc-bdea-8c285eecdd81" providerId="ADAL" clId="{C56C6F46-60F6-4089-840E-00F214E7F07D}" dt="2022-06-07T08:30:05.205" v="111"/>
          <ac:picMkLst>
            <pc:docMk/>
            <pc:sldMk cId="0" sldId="258"/>
            <ac:picMk id="11" creationId="{37761000-BDEC-499A-ADDA-7C1AC13054EF}"/>
          </ac:picMkLst>
        </pc:picChg>
      </pc:sldChg>
      <pc:sldChg chg="addSp delSp modSp mod">
        <pc:chgData name="davide bonomi" userId="1bdc5d0e-abac-4ffc-bdea-8c285eecdd81" providerId="ADAL" clId="{C56C6F46-60F6-4089-840E-00F214E7F07D}" dt="2022-06-07T08:54:22.308" v="298" actId="1076"/>
        <pc:sldMkLst>
          <pc:docMk/>
          <pc:sldMk cId="0" sldId="259"/>
        </pc:sldMkLst>
        <pc:spChg chg="mod">
          <ac:chgData name="davide bonomi" userId="1bdc5d0e-abac-4ffc-bdea-8c285eecdd81" providerId="ADAL" clId="{C56C6F46-60F6-4089-840E-00F214E7F07D}" dt="2022-06-07T08:54:22.308" v="298" actId="1076"/>
          <ac:spMkLst>
            <pc:docMk/>
            <pc:sldMk cId="0" sldId="259"/>
            <ac:spMk id="17" creationId="{AA2C3898-46E0-4B62-85F4-0D59720EEA06}"/>
          </ac:spMkLst>
        </pc:spChg>
        <pc:picChg chg="del">
          <ac:chgData name="davide bonomi" userId="1bdc5d0e-abac-4ffc-bdea-8c285eecdd81" providerId="ADAL" clId="{C56C6F46-60F6-4089-840E-00F214E7F07D}" dt="2022-06-07T08:30:59.581" v="115" actId="478"/>
          <ac:picMkLst>
            <pc:docMk/>
            <pc:sldMk cId="0" sldId="259"/>
            <ac:picMk id="12" creationId="{00000000-0000-0000-0000-000000000000}"/>
          </ac:picMkLst>
        </pc:picChg>
        <pc:picChg chg="add mod">
          <ac:chgData name="davide bonomi" userId="1bdc5d0e-abac-4ffc-bdea-8c285eecdd81" providerId="ADAL" clId="{C56C6F46-60F6-4089-840E-00F214E7F07D}" dt="2022-06-07T08:31:02.891" v="116"/>
          <ac:picMkLst>
            <pc:docMk/>
            <pc:sldMk cId="0" sldId="259"/>
            <ac:picMk id="15" creationId="{988EC5FF-3E8C-4252-B253-C4E316DC4E1F}"/>
          </ac:picMkLst>
        </pc:picChg>
      </pc:sldChg>
      <pc:sldChg chg="new del">
        <pc:chgData name="davide bonomi" userId="1bdc5d0e-abac-4ffc-bdea-8c285eecdd81" providerId="ADAL" clId="{C56C6F46-60F6-4089-840E-00F214E7F07D}" dt="2022-06-07T08:46:36.980" v="262" actId="2696"/>
        <pc:sldMkLst>
          <pc:docMk/>
          <pc:sldMk cId="2305234569" sldId="278"/>
        </pc:sldMkLst>
      </pc:sldChg>
      <pc:sldChg chg="addSp delSp modSp add mod">
        <pc:chgData name="davide bonomi" userId="1bdc5d0e-abac-4ffc-bdea-8c285eecdd81" providerId="ADAL" clId="{C56C6F46-60F6-4089-840E-00F214E7F07D}" dt="2022-06-07T09:11:18.578" v="306" actId="20577"/>
        <pc:sldMkLst>
          <pc:docMk/>
          <pc:sldMk cId="2918391756" sldId="279"/>
        </pc:sldMkLst>
        <pc:spChg chg="mod">
          <ac:chgData name="davide bonomi" userId="1bdc5d0e-abac-4ffc-bdea-8c285eecdd81" providerId="ADAL" clId="{C56C6F46-60F6-4089-840E-00F214E7F07D}" dt="2022-06-07T08:48:04.984" v="292" actId="14100"/>
          <ac:spMkLst>
            <pc:docMk/>
            <pc:sldMk cId="2918391756" sldId="279"/>
            <ac:spMk id="2" creationId="{00000000-0000-0000-0000-000000000000}"/>
          </ac:spMkLst>
        </pc:spChg>
        <pc:spChg chg="del">
          <ac:chgData name="davide bonomi" userId="1bdc5d0e-abac-4ffc-bdea-8c285eecdd81" providerId="ADAL" clId="{C56C6F46-60F6-4089-840E-00F214E7F07D}" dt="2022-06-07T08:50:11.514" v="293" actId="478"/>
          <ac:spMkLst>
            <pc:docMk/>
            <pc:sldMk cId="2918391756" sldId="279"/>
            <ac:spMk id="5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8:58:08.539" v="303" actId="1076"/>
          <ac:spMkLst>
            <pc:docMk/>
            <pc:sldMk cId="2918391756" sldId="279"/>
            <ac:spMk id="27" creationId="{E6B1C513-D399-4F68-A81E-5CFF7282DC9C}"/>
          </ac:spMkLst>
        </pc:spChg>
        <pc:spChg chg="add mod">
          <ac:chgData name="davide bonomi" userId="1bdc5d0e-abac-4ffc-bdea-8c285eecdd81" providerId="ADAL" clId="{C56C6F46-60F6-4089-840E-00F214E7F07D}" dt="2022-06-07T09:11:18.578" v="306" actId="20577"/>
          <ac:spMkLst>
            <pc:docMk/>
            <pc:sldMk cId="2918391756" sldId="279"/>
            <ac:spMk id="29" creationId="{5BCF9CCC-65A7-4E38-87C1-3FE448257694}"/>
          </ac:spMkLst>
        </pc:spChg>
        <pc:picChg chg="del">
          <ac:chgData name="davide bonomi" userId="1bdc5d0e-abac-4ffc-bdea-8c285eecdd81" providerId="ADAL" clId="{C56C6F46-60F6-4089-840E-00F214E7F07D}" dt="2022-06-07T08:47:05.934" v="263" actId="478"/>
          <ac:picMkLst>
            <pc:docMk/>
            <pc:sldMk cId="2918391756" sldId="279"/>
            <ac:picMk id="3" creationId="{00000000-0000-0000-0000-000000000000}"/>
          </ac:picMkLst>
        </pc:picChg>
        <pc:picChg chg="add mod">
          <ac:chgData name="davide bonomi" userId="1bdc5d0e-abac-4ffc-bdea-8c285eecdd81" providerId="ADAL" clId="{C56C6F46-60F6-4089-840E-00F214E7F07D}" dt="2022-06-07T08:47:08.546" v="264"/>
          <ac:picMkLst>
            <pc:docMk/>
            <pc:sldMk cId="2918391756" sldId="279"/>
            <ac:picMk id="26" creationId="{808C3D59-97C5-4C72-9A48-0C414B56868B}"/>
          </ac:picMkLst>
        </pc:picChg>
      </pc:sldChg>
      <pc:sldChg chg="modSp add mod">
        <pc:chgData name="davide bonomi" userId="1bdc5d0e-abac-4ffc-bdea-8c285eecdd81" providerId="ADAL" clId="{C56C6F46-60F6-4089-840E-00F214E7F07D}" dt="2022-06-07T09:48:49.426" v="311" actId="20577"/>
        <pc:sldMkLst>
          <pc:docMk/>
          <pc:sldMk cId="226935155" sldId="280"/>
        </pc:sldMkLst>
        <pc:spChg chg="mod">
          <ac:chgData name="davide bonomi" userId="1bdc5d0e-abac-4ffc-bdea-8c285eecdd81" providerId="ADAL" clId="{C56C6F46-60F6-4089-840E-00F214E7F07D}" dt="2022-06-07T09:48:49.426" v="311" actId="20577"/>
          <ac:spMkLst>
            <pc:docMk/>
            <pc:sldMk cId="226935155" sldId="280"/>
            <ac:spMk id="2" creationId="{00000000-0000-0000-0000-000000000000}"/>
          </ac:spMkLst>
        </pc:spChg>
        <pc:spChg chg="mod">
          <ac:chgData name="davide bonomi" userId="1bdc5d0e-abac-4ffc-bdea-8c285eecdd81" providerId="ADAL" clId="{C56C6F46-60F6-4089-840E-00F214E7F07D}" dt="2022-06-07T09:48:43.449" v="309" actId="20577"/>
          <ac:spMkLst>
            <pc:docMk/>
            <pc:sldMk cId="226935155" sldId="280"/>
            <ac:spMk id="29" creationId="{5BCF9CCC-65A7-4E38-87C1-3FE4482576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473D354-07A8-4083-A454-3662B6E6ED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36EC1CF-22C9-4A82-81E2-5A211AE945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73E76-FEAA-4FF1-83D8-9ACD9B7203AC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4C0E9C-7424-422A-AB3F-68CA7C8338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2DD759-EA76-42C9-A9A7-2D62CF1F1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C2C43-B095-4FEC-9B7F-C3C86C70F18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836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7E299-C0D3-4FE7-8118-DB1BF95A0B9B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F28A1-DD31-444B-B174-C183F502D64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0388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C91AF-1E79-4DFA-BA74-CA30E9C0EA2D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B6A8-CAEC-4153-AE93-B833D3919F42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C83-C42A-40B2-AB6C-B9DED5CDFC88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5EADE-D0B3-4719-9F1D-4850C327130C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BDA30-E871-49FC-9855-D4A589AADCEA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3FF6-97C8-4E94-9E48-D38DDC992138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BD11-C9BE-4165-91B0-7F29044ADE4E}" type="datetime1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88E3-98DD-4651-9258-4255FEB98A13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87F9-61AB-4CCD-8FAB-AA7BCF1D2419}" type="datetime1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FE1DC-386B-4A35-A639-5C4C3CD24A4B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F79C-1B1A-4B37-8244-2D8CCAB8A3B5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362C6-78D4-415A-B323-9F028E6EEEC2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69141" y="2528114"/>
            <a:ext cx="3879969" cy="49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ow"/>
              </a:rPr>
              <a:t>Paper Presentation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0393B27-AE1C-4BAD-A6AF-DFEA258FA80B}"/>
              </a:ext>
            </a:extLst>
          </p:cNvPr>
          <p:cNvGrpSpPr/>
          <p:nvPr/>
        </p:nvGrpSpPr>
        <p:grpSpPr>
          <a:xfrm>
            <a:off x="888568" y="6896868"/>
            <a:ext cx="4043276" cy="2662351"/>
            <a:chOff x="867786" y="6546686"/>
            <a:chExt cx="4043276" cy="2662351"/>
          </a:xfrm>
        </p:grpSpPr>
        <p:sp>
          <p:nvSpPr>
            <p:cNvPr id="5" name="AutoShape 5"/>
            <p:cNvSpPr/>
            <p:nvPr/>
          </p:nvSpPr>
          <p:spPr>
            <a:xfrm>
              <a:off x="867786" y="8329282"/>
              <a:ext cx="4022494" cy="0"/>
            </a:xfrm>
            <a:prstGeom prst="line">
              <a:avLst/>
            </a:prstGeom>
            <a:ln w="28575" cap="rnd">
              <a:solidFill>
                <a:srgbClr val="1E1E1E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867786" y="6546686"/>
              <a:ext cx="4022494" cy="0"/>
            </a:xfrm>
            <a:prstGeom prst="line">
              <a:avLst/>
            </a:prstGeom>
            <a:ln w="28575" cap="rnd">
              <a:solidFill>
                <a:srgbClr val="1E1E1E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867786" y="9209037"/>
              <a:ext cx="4022494" cy="0"/>
            </a:xfrm>
            <a:prstGeom prst="line">
              <a:avLst/>
            </a:prstGeom>
            <a:ln w="28575" cap="rnd">
              <a:solidFill>
                <a:srgbClr val="1E1E1E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88568" y="6818521"/>
              <a:ext cx="4022494" cy="1289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E1E1E"/>
                  </a:solidFill>
                  <a:latin typeface="Now"/>
                </a:rPr>
                <a:t>DAVIDE BONOMI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E1E1E"/>
                  </a:solidFill>
                  <a:latin typeface="Now"/>
                </a:rPr>
                <a:t>MICHELE FERRARI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1E1E1E"/>
                  </a:solidFill>
                  <a:latin typeface="Now"/>
                </a:rPr>
                <a:t>RICCARDO MONTI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67786" y="8565884"/>
              <a:ext cx="4022494" cy="417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E1E1E"/>
                  </a:solidFill>
                  <a:latin typeface="Now"/>
                </a:rPr>
                <a:t>10/06/2022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56338" y="3678094"/>
            <a:ext cx="10375323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5600" spc="300">
                <a:solidFill>
                  <a:srgbClr val="1E1E1E"/>
                </a:solidFill>
                <a:latin typeface="Now"/>
              </a:rPr>
              <a:t>Identificazione e controllo di un robot SCARA</a:t>
            </a:r>
            <a:endParaRPr lang="en-US" sz="5600" spc="300">
              <a:solidFill>
                <a:srgbClr val="1E1E1E"/>
              </a:solidFill>
              <a:latin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49415" y="5705526"/>
            <a:ext cx="338916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E1E1E"/>
                </a:solidFill>
                <a:latin typeface="Now"/>
              </a:rPr>
              <a:t>Gruppo</a:t>
            </a:r>
            <a:r>
              <a:rPr lang="en-US" sz="3500" spc="300">
                <a:solidFill>
                  <a:srgbClr val="1E1E1E"/>
                </a:solidFill>
                <a:latin typeface="Now"/>
              </a:rPr>
              <a:t> Echo</a:t>
            </a:r>
            <a:endParaRPr lang="en-US" sz="3500" spc="300">
              <a:solidFill>
                <a:srgbClr val="1E1E1E"/>
              </a:solidFill>
              <a:latin typeface="Arimo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BC852EF-31F2-4EAC-A543-145599F4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8" y="932786"/>
            <a:ext cx="2780017" cy="155461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022991A1-B135-43FB-AD7D-8DA5746858F8}"/>
              </a:ext>
            </a:extLst>
          </p:cNvPr>
          <p:cNvSpPr txBox="1"/>
          <p:nvPr/>
        </p:nvSpPr>
        <p:spPr>
          <a:xfrm>
            <a:off x="4038599" y="1320627"/>
            <a:ext cx="5784273" cy="7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1600">
                <a:latin typeface="Now"/>
              </a:rPr>
              <a:t>LABORATORIO DI MECCATRONICA</a:t>
            </a:r>
          </a:p>
          <a:p>
            <a:pPr>
              <a:lnSpc>
                <a:spcPts val="3079"/>
              </a:lnSpc>
            </a:pPr>
            <a:r>
              <a:rPr lang="en-US" sz="2199">
                <a:latin typeface="Now"/>
              </a:rPr>
              <a:t>MODULO LABORATORIO DI AUTOMATICA</a:t>
            </a:r>
          </a:p>
        </p:txBody>
      </p:sp>
      <p:pic>
        <p:nvPicPr>
          <p:cNvPr id="8" name="Immagine 7" descr="Immagine che contiene apparecchio, microscopio&#10;&#10;Descrizione generata automaticamente">
            <a:extLst>
              <a:ext uri="{FF2B5EF4-FFF2-40B4-BE49-F238E27FC236}">
                <a16:creationId xmlns:a16="http://schemas.microsoft.com/office/drawing/2014/main" id="{A0F6DFE4-EF92-42B9-8E91-392FD11C1C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28" y="5974846"/>
            <a:ext cx="5461900" cy="358437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CE2644E-F1AB-4995-9432-AAE747CEE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071" y="840350"/>
            <a:ext cx="4206357" cy="17394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Validazione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Open-loop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Now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- VALIDAZIONE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09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56E85FB-9FB2-49E0-AB98-A99C42524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9" b="17008"/>
          <a:stretch/>
        </p:blipFill>
        <p:spPr>
          <a:xfrm>
            <a:off x="1028700" y="3171836"/>
            <a:ext cx="8123178" cy="692856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532C621-1D0E-4EF9-BAFE-3C8ACECC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15" b="16925"/>
          <a:stretch/>
        </p:blipFill>
        <p:spPr>
          <a:xfrm>
            <a:off x="9304138" y="3354716"/>
            <a:ext cx="8539431" cy="661614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A7A3C7C-B0A1-4088-AEBE-EDBCF43FF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9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>
                <a:solidFill>
                  <a:srgbClr val="1E1E1E"/>
                </a:solidFill>
                <a:latin typeface="Now"/>
              </a:rPr>
              <a:t>Schema di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controllo</a:t>
            </a:r>
            <a:endParaRPr lang="en-US" sz="6000">
              <a:solidFill>
                <a:srgbClr val="1E1E1E"/>
              </a:solidFill>
              <a:latin typeface="Now"/>
            </a:endParaRPr>
          </a:p>
          <a:p>
            <a:pPr algn="r">
              <a:lnSpc>
                <a:spcPts val="4800"/>
              </a:lnSpc>
            </a:pPr>
            <a:r>
              <a:rPr lang="en-US" sz="3600" err="1">
                <a:solidFill>
                  <a:srgbClr val="1E1E1E"/>
                </a:solidFill>
                <a:latin typeface="Now"/>
              </a:rPr>
              <a:t>Controllo</a:t>
            </a:r>
            <a:r>
              <a:rPr lang="en-US" sz="3600">
                <a:solidFill>
                  <a:srgbClr val="1E1E1E"/>
                </a:solidFill>
                <a:latin typeface="Now"/>
              </a:rPr>
              <a:t> in </a:t>
            </a:r>
            <a:r>
              <a:rPr lang="en-US" sz="3600" err="1">
                <a:solidFill>
                  <a:srgbClr val="1E1E1E"/>
                </a:solidFill>
                <a:latin typeface="Now"/>
              </a:rPr>
              <a:t>cascata</a:t>
            </a:r>
            <a:r>
              <a:rPr lang="en-US" sz="3600">
                <a:solidFill>
                  <a:srgbClr val="1E1E1E"/>
                </a:solidFill>
                <a:latin typeface="Now"/>
              </a:rPr>
              <a:t> con doppio </a:t>
            </a:r>
            <a:r>
              <a:rPr lang="en-US" sz="3600" err="1">
                <a:solidFill>
                  <a:srgbClr val="1E1E1E"/>
                </a:solidFill>
                <a:latin typeface="Now"/>
              </a:rPr>
              <a:t>controllore</a:t>
            </a:r>
            <a:r>
              <a:rPr lang="en-US" sz="3600">
                <a:solidFill>
                  <a:srgbClr val="1E1E1E"/>
                </a:solidFill>
                <a:latin typeface="Now"/>
              </a:rPr>
              <a:t> PID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3 - CONTROLLO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10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16BBBB4-3C0B-4A93-BA6B-98637733A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923" y="3292295"/>
            <a:ext cx="13698153" cy="66823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B7A4D04-FDF3-401B-8459-BAAF5410A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Controllore</a:t>
            </a:r>
            <a:r>
              <a:rPr lang="en-US" sz="6000">
                <a:solidFill>
                  <a:srgbClr val="1E1E1E"/>
                </a:solidFill>
                <a:latin typeface="Now"/>
              </a:rPr>
              <a:t> di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posizione</a:t>
            </a:r>
            <a:endParaRPr lang="en-US" sz="6000">
              <a:solidFill>
                <a:srgbClr val="1E1E1E"/>
              </a:solidFill>
              <a:latin typeface="Now"/>
            </a:endParaRPr>
          </a:p>
          <a:p>
            <a:pPr algn="r">
              <a:lnSpc>
                <a:spcPts val="4800"/>
              </a:lnSpc>
            </a:pPr>
            <a:r>
              <a:rPr lang="en-US" sz="3600">
                <a:solidFill>
                  <a:srgbClr val="1E1E1E"/>
                </a:solidFill>
                <a:latin typeface="Now"/>
              </a:rPr>
              <a:t>Loop </a:t>
            </a:r>
            <a:r>
              <a:rPr lang="en-US" sz="3600" err="1">
                <a:solidFill>
                  <a:srgbClr val="1E1E1E"/>
                </a:solidFill>
                <a:latin typeface="Now"/>
              </a:rPr>
              <a:t>esterno</a:t>
            </a:r>
            <a:r>
              <a:rPr lang="en-US" sz="3600">
                <a:solidFill>
                  <a:srgbClr val="1E1E1E"/>
                </a:solidFill>
                <a:latin typeface="Now"/>
              </a:rPr>
              <a:t> - 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3 - CONTROLLO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FA1F30A5-5DE4-4BAB-BE0D-029F1C6543B9}"/>
                  </a:ext>
                </a:extLst>
              </p:cNvPr>
              <p:cNvSpPr txBox="1"/>
              <p:nvPr/>
            </p:nvSpPr>
            <p:spPr>
              <a:xfrm>
                <a:off x="14448833" y="3885861"/>
                <a:ext cx="2560941" cy="51937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Giunto</a:t>
                </a: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 1</a:t>
                </a:r>
              </a:p>
              <a:p>
                <a:pPr lvl="1"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it-IT" sz="2800" b="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it-IT" sz="28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𝑎𝑤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𝐾𝑖</m:t>
                      </m:r>
                    </m:oMath>
                  </m:oMathPara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it-IT" sz="3000">
                    <a:solidFill>
                      <a:srgbClr val="000000"/>
                    </a:solidFill>
                    <a:latin typeface="Now Bold"/>
                  </a:rPr>
                  <a:t>Giunto</a:t>
                </a: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 2</a:t>
                </a: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it-IT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it-IT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  <m:r>
                        <a:rPr lang="it-IT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it-IT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𝑎𝑤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𝐾𝑖</m:t>
                      </m:r>
                    </m:oMath>
                  </m:oMathPara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FA1F30A5-5DE4-4BAB-BE0D-029F1C65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8833" y="3885861"/>
                <a:ext cx="2560941" cy="5193729"/>
              </a:xfrm>
              <a:prstGeom prst="rect">
                <a:avLst/>
              </a:prstGeom>
              <a:blipFill>
                <a:blip r:embed="rId2"/>
                <a:stretch>
                  <a:fillRect l="-9048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D903478-7735-4BEE-8EC1-A42457BFE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" y="3885861"/>
            <a:ext cx="12717778" cy="54949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D9EBDB-93FC-4F07-821B-A19420AC2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8377"/>
            <a:ext cx="1411916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Controllore</a:t>
            </a:r>
            <a:r>
              <a:rPr lang="en-US" sz="6000">
                <a:solidFill>
                  <a:srgbClr val="1E1E1E"/>
                </a:solidFill>
                <a:latin typeface="Now"/>
              </a:rPr>
              <a:t> di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velocità</a:t>
            </a:r>
            <a:endParaRPr lang="en-US" sz="6000">
              <a:solidFill>
                <a:srgbClr val="1E1E1E"/>
              </a:solidFill>
              <a:latin typeface="Now"/>
            </a:endParaRPr>
          </a:p>
          <a:p>
            <a:pPr algn="r">
              <a:lnSpc>
                <a:spcPts val="4800"/>
              </a:lnSpc>
            </a:pPr>
            <a:r>
              <a:rPr lang="en-US" sz="3600">
                <a:solidFill>
                  <a:srgbClr val="1E1E1E"/>
                </a:solidFill>
                <a:latin typeface="Now"/>
              </a:rPr>
              <a:t>Loop </a:t>
            </a:r>
            <a:r>
              <a:rPr lang="en-US" sz="3600" err="1">
                <a:solidFill>
                  <a:srgbClr val="1E1E1E"/>
                </a:solidFill>
                <a:latin typeface="Now"/>
              </a:rPr>
              <a:t>interno</a:t>
            </a:r>
            <a:r>
              <a:rPr lang="en-US" sz="3600">
                <a:solidFill>
                  <a:srgbClr val="1E1E1E"/>
                </a:solidFill>
                <a:latin typeface="Now"/>
              </a:rPr>
              <a:t> -  Output-filtered P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3 - CONTROLLO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/>
              <p:nvPr/>
            </p:nvSpPr>
            <p:spPr>
              <a:xfrm>
                <a:off x="14446392" y="3878791"/>
                <a:ext cx="2560941" cy="51937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Giunto</a:t>
                </a: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 1</a:t>
                </a: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300</m:t>
                      </m:r>
                    </m:oMath>
                  </m:oMathPara>
                </a14:m>
                <a:endParaRPr lang="it-IT" sz="2800" b="0" i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:endParaRPr lang="it-IT" sz="2800" b="0" i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</m:den>
                      </m:f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63</m:t>
                      </m:r>
                    </m:oMath>
                  </m:oMathPara>
                </a14:m>
                <a:endParaRPr lang="en-US" sz="32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ct val="150000"/>
                  </a:lnSpc>
                </a:pPr>
                <a:endParaRPr lang="it-IT" sz="2100">
                  <a:solidFill>
                    <a:srgbClr val="000000"/>
                  </a:solidFill>
                  <a:latin typeface="Now" panose="020B060402020202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it-IT" sz="3000">
                    <a:solidFill>
                      <a:srgbClr val="000000"/>
                    </a:solidFill>
                    <a:latin typeface="Now Bold"/>
                  </a:rPr>
                  <a:t>Giunto</a:t>
                </a: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 2</a:t>
                </a: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it-IT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it-IT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:endParaRPr lang="it-IT" sz="280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</m:den>
                      </m:f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it-IT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6392" y="3878791"/>
                <a:ext cx="2560941" cy="5193729"/>
              </a:xfrm>
              <a:prstGeom prst="rect">
                <a:avLst/>
              </a:prstGeom>
              <a:blipFill>
                <a:blip r:embed="rId2"/>
                <a:stretch>
                  <a:fillRect l="-9286" t="-704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218CFB9-1CB9-41E5-94C0-1F0D29DF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1" y="5390368"/>
            <a:ext cx="12123420" cy="242468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A06FEE0-FF4C-41BB-9D17-41179C0887B9}"/>
              </a:ext>
            </a:extLst>
          </p:cNvPr>
          <p:cNvSpPr/>
          <p:nvPr/>
        </p:nvSpPr>
        <p:spPr>
          <a:xfrm>
            <a:off x="7673722" y="6498673"/>
            <a:ext cx="2330955" cy="496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83D9403-6D46-4D7D-BA73-4D8CF72E698C}"/>
                  </a:ext>
                </a:extLst>
              </p:cNvPr>
              <p:cNvSpPr txBox="1"/>
              <p:nvPr/>
            </p:nvSpPr>
            <p:spPr>
              <a:xfrm>
                <a:off x="8044550" y="6416824"/>
                <a:ext cx="1711217" cy="557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80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83D9403-6D46-4D7D-BA73-4D8CF72E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550" y="6416824"/>
                <a:ext cx="1711217" cy="5577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72B16105-EAAB-41B3-ADD3-D0CD93663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it-IT" sz="6000">
                <a:solidFill>
                  <a:srgbClr val="1E1E1E"/>
                </a:solidFill>
                <a:latin typeface="Now"/>
              </a:rPr>
              <a:t>Taratura ottima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4 - TARATURA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/>
              <p:nvPr/>
            </p:nvSpPr>
            <p:spPr>
              <a:xfrm>
                <a:off x="1028700" y="2716703"/>
                <a:ext cx="13393882" cy="78038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it-IT" sz="2800" b="1">
                    <a:solidFill>
                      <a:srgbClr val="000000"/>
                    </a:solidFill>
                    <a:latin typeface="Now"/>
                  </a:rPr>
                  <a:t>Cifra di merito		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2400" b="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it-IT" sz="2400" b="0">
                    <a:solidFill>
                      <a:srgbClr val="000000"/>
                    </a:solidFill>
                    <a:latin typeface="Now" panose="020B0604020202020204" charset="0"/>
                  </a:rPr>
                  <a:t>Loop interno: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=60 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2400" b="0">
                    <a:solidFill>
                      <a:srgbClr val="000000"/>
                    </a:solidFill>
                    <a:latin typeface="Now" panose="020B0604020202020204" charset="0"/>
                  </a:rPr>
                  <a:t>	Loop esterno: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it-IT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=50 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2400">
                  <a:solidFill>
                    <a:srgbClr val="000000"/>
                  </a:solidFill>
                  <a:latin typeface="Now"/>
                </a:endParaRPr>
              </a:p>
              <a:p>
                <a:pPr lvl="1">
                  <a:lnSpc>
                    <a:spcPts val="4500"/>
                  </a:lnSpc>
                </a:pPr>
                <a:endParaRPr lang="it-IT" sz="24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it-IT" sz="2800" b="1">
                    <a:solidFill>
                      <a:srgbClr val="000000"/>
                    </a:solidFill>
                    <a:latin typeface="Now"/>
                  </a:rPr>
                  <a:t>Algoritmo			</a:t>
                </a:r>
                <a:r>
                  <a:rPr lang="it-IT" sz="2800" i="1" err="1">
                    <a:solidFill>
                      <a:srgbClr val="000000"/>
                    </a:solidFill>
                    <a:latin typeface="Now"/>
                  </a:rPr>
                  <a:t>GlobalSearch</a:t>
                </a:r>
                <a:endParaRPr lang="it-IT" sz="2800" i="1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endParaRPr lang="it-IT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it-IT" sz="2800">
                    <a:solidFill>
                      <a:srgbClr val="000000"/>
                    </a:solidFill>
                    <a:latin typeface="Now Bold" panose="020B0604020202020204" charset="0"/>
                  </a:rPr>
                  <a:t>Vincoli</a:t>
                </a:r>
              </a:p>
              <a:p>
                <a:pPr marL="914400" lvl="1" indent="-457200">
                  <a:lnSpc>
                    <a:spcPts val="4500"/>
                  </a:lnSpc>
                  <a:buFont typeface="Arial" panose="020B0604020202020204" pitchFamily="34" charset="0"/>
                  <a:buChar char="•"/>
                </a:pPr>
                <a:r>
                  <a:rPr lang="it-IT" sz="2800" b="0">
                    <a:solidFill>
                      <a:srgbClr val="000000"/>
                    </a:solidFill>
                    <a:latin typeface="Now" panose="020B0604020202020204" charset="0"/>
                  </a:rPr>
                  <a:t>Massima sensitività			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𝑀𝑆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 </m:t>
                    </m:r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1.6 (</m:t>
                    </m:r>
                    <m:sSub>
                      <m:sSubPr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  <a:p>
                <a:pPr marL="914400" lvl="1" indent="-457200">
                  <a:lnSpc>
                    <a:spcPts val="4500"/>
                  </a:lnSpc>
                  <a:buFont typeface="Arial" panose="020B0604020202020204" pitchFamily="34" charset="0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Minimo margine di fase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=60°</m:t>
                    </m:r>
                  </m:oMath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  <a:p>
                <a:pPr marL="914400" lvl="1" indent="-457200">
                  <a:lnSpc>
                    <a:spcPts val="4500"/>
                  </a:lnSpc>
                  <a:buFont typeface="Arial" panose="020B0604020202020204" pitchFamily="34" charset="0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Reiezione disturbi di misura 	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≤0.1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   (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≥2000 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2800" b="0">
                    <a:solidFill>
                      <a:srgbClr val="000000"/>
                    </a:solidFill>
                    <a:latin typeface="Now"/>
                    <a:ea typeface="Cambria Math" panose="02040503050406030204" pitchFamily="18" charset="0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Reiezione disturbi sul carico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≤0.1   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≤10 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)</a:t>
                </a:r>
              </a:p>
              <a:p>
                <a:pPr>
                  <a:lnSpc>
                    <a:spcPts val="4500"/>
                  </a:lnSpc>
                </a:pPr>
                <a:endParaRPr lang="it-IT" sz="2000">
                  <a:solidFill>
                    <a:srgbClr val="000000"/>
                  </a:solidFill>
                  <a:latin typeface="Now"/>
                </a:endParaRPr>
              </a:p>
              <a:p>
                <a:r>
                  <a:rPr lang="it-IT" sz="2800" b="1" i="1">
                    <a:solidFill>
                      <a:srgbClr val="000000"/>
                    </a:solidFill>
                    <a:latin typeface="Now"/>
                  </a:rPr>
                  <a:t>Fine-tuning</a:t>
                </a:r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manuale mediante </a:t>
                </a:r>
                <a:r>
                  <a:rPr lang="it-IT" sz="2800" i="1">
                    <a:solidFill>
                      <a:srgbClr val="000000"/>
                    </a:solidFill>
                    <a:latin typeface="Now"/>
                  </a:rPr>
                  <a:t>Loop Shaping</a:t>
                </a:r>
                <a:endParaRPr lang="it-IT" sz="2800" i="1" u="sng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endParaRPr lang="it-IT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716703"/>
                <a:ext cx="13393882" cy="7803803"/>
              </a:xfrm>
              <a:prstGeom prst="rect">
                <a:avLst/>
              </a:prstGeom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A1C6C2A0-8261-423F-B696-B753225B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782" y="2716703"/>
            <a:ext cx="5427518" cy="43716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E356B7F-27EA-4C83-A64D-05C8F43A4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4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Giunto</a:t>
            </a:r>
            <a:r>
              <a:rPr lang="en-US" sz="6000">
                <a:solidFill>
                  <a:srgbClr val="1E1E1E"/>
                </a:solidFill>
                <a:latin typeface="Now"/>
              </a:rPr>
              <a:t> 1 – Loop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interno</a:t>
            </a:r>
            <a:endParaRPr lang="en-US" sz="6000">
              <a:solidFill>
                <a:srgbClr val="1E1E1E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14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766C996-2EEF-4C60-B246-323BA1489194}"/>
              </a:ext>
            </a:extLst>
          </p:cNvPr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4 - TARATURA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7B4EB4F-0D01-437B-9A93-179DA58A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65862"/>
            <a:ext cx="7405200" cy="612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73A56F9-B27C-43D2-82FA-AC9DFB5FD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BA0B19D-0EAF-406E-80D7-AE0DADB7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6" y="3065862"/>
            <a:ext cx="7567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>
                <a:solidFill>
                  <a:srgbClr val="1E1E1E"/>
                </a:solidFill>
                <a:latin typeface="Now"/>
              </a:rPr>
              <a:t>Giunto 2 – Loop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interno</a:t>
            </a:r>
            <a:endParaRPr lang="en-US" sz="6000">
              <a:solidFill>
                <a:srgbClr val="1E1E1E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15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93BEBDC-9BF5-4B7A-9401-B3DFCDDA8FB5}"/>
              </a:ext>
            </a:extLst>
          </p:cNvPr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4 - TARATURA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55CA0F-5D02-476D-85AA-2E30AA00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E01DFC2-7105-4167-AAC5-3734B78EA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6"/>
          <a:stretch/>
        </p:blipFill>
        <p:spPr>
          <a:xfrm>
            <a:off x="1028700" y="3065862"/>
            <a:ext cx="7412400" cy="612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B8AE6C-EA28-482E-BC8D-F205B8C7F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6" y="3065862"/>
            <a:ext cx="7567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7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Giunto</a:t>
            </a:r>
            <a:r>
              <a:rPr lang="en-US" sz="6000">
                <a:solidFill>
                  <a:srgbClr val="1E1E1E"/>
                </a:solidFill>
                <a:latin typeface="Now"/>
              </a:rPr>
              <a:t> 1 – Loop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esterno</a:t>
            </a:r>
            <a:endParaRPr lang="en-US" sz="6000">
              <a:solidFill>
                <a:srgbClr val="1E1E1E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16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93BEBDC-9BF5-4B7A-9401-B3DFCDDA8FB5}"/>
              </a:ext>
            </a:extLst>
          </p:cNvPr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4 - TARATURA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FE6663E-5BA4-466A-81FA-E0FF0F3A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65862"/>
            <a:ext cx="7405200" cy="612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E1FDC-4859-40D6-91F5-141693433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C39E1C3-9A13-4271-8213-48E977CAC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6" y="3065862"/>
            <a:ext cx="7567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5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0139" y="1402865"/>
            <a:ext cx="14119161" cy="107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Giunto</a:t>
            </a:r>
            <a:r>
              <a:rPr lang="en-US" sz="6000">
                <a:solidFill>
                  <a:srgbClr val="1E1E1E"/>
                </a:solidFill>
                <a:latin typeface="Now"/>
              </a:rPr>
              <a:t> 2 – Loop </a:t>
            </a:r>
            <a:r>
              <a:rPr lang="en-US" sz="6000" err="1">
                <a:solidFill>
                  <a:srgbClr val="1E1E1E"/>
                </a:solidFill>
                <a:latin typeface="Now"/>
              </a:rPr>
              <a:t>esterno</a:t>
            </a:r>
            <a:endParaRPr lang="en-US" sz="6000">
              <a:solidFill>
                <a:srgbClr val="1E1E1E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17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93BEBDC-9BF5-4B7A-9401-B3DFCDDA8FB5}"/>
              </a:ext>
            </a:extLst>
          </p:cNvPr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4 - TARATURA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8DDB94-8D78-4ED4-8512-36070236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52459C-4C26-42B6-8A62-CBE1828D8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65862"/>
            <a:ext cx="7405200" cy="612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2C97D9-FAE5-41D4-99C8-5F48AE6F6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6" y="3065862"/>
            <a:ext cx="7567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8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5 - VALUTAZIONE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/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=15 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	</a:t>
                </a:r>
                <a14:m>
                  <m:oMath xmlns:m="http://schemas.openxmlformats.org/officeDocument/2006/math"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=30.7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</a:t>
                </a:r>
              </a:p>
            </p:txBody>
          </p:sp>
        </mc:Choice>
        <mc:Fallback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BDFDF6BE-44E3-4ED0-8DE8-A429A5BB8039}"/>
              </a:ext>
            </a:extLst>
          </p:cNvPr>
          <p:cNvSpPr txBox="1"/>
          <p:nvPr/>
        </p:nvSpPr>
        <p:spPr>
          <a:xfrm>
            <a:off x="3140139" y="1402865"/>
            <a:ext cx="14119161" cy="10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Simulazione</a:t>
            </a:r>
            <a:endParaRPr lang="en-US" sz="6999">
              <a:solidFill>
                <a:srgbClr val="1E1E1E"/>
              </a:solidFill>
              <a:latin typeface="Now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BCF681-458E-4ABE-B3BE-AD7C0485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B645A1-60C0-4CAA-8838-8A47A090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7" y="2916302"/>
            <a:ext cx="14974526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7B3815E0-B034-4997-B98E-1EAE2BE679F4}"/>
              </a:ext>
            </a:extLst>
          </p:cNvPr>
          <p:cNvSpPr/>
          <p:nvPr/>
        </p:nvSpPr>
        <p:spPr>
          <a:xfrm>
            <a:off x="4041154" y="4238498"/>
            <a:ext cx="2286504" cy="3463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1C5AF740-86A9-4EB1-8228-41D850DB786C}"/>
              </a:ext>
            </a:extLst>
          </p:cNvPr>
          <p:cNvSpPr/>
          <p:nvPr/>
        </p:nvSpPr>
        <p:spPr>
          <a:xfrm>
            <a:off x="1224812" y="8116655"/>
            <a:ext cx="2639728" cy="34639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AutoShape 5"/>
          <p:cNvSpPr/>
          <p:nvPr/>
        </p:nvSpPr>
        <p:spPr>
          <a:xfrm>
            <a:off x="1224814" y="5936992"/>
            <a:ext cx="2639729" cy="4779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accent5">
                    <a:lumMod val="50000"/>
                  </a:schemeClr>
                </a:solidFill>
                <a:latin typeface="Now" panose="020B0604020202020204" charset="0"/>
              </a:rPr>
              <a:t>1</a:t>
            </a:r>
            <a:endParaRPr lang="it-IT" sz="2000" b="1">
              <a:solidFill>
                <a:schemeClr val="accent5">
                  <a:lumMod val="50000"/>
                </a:schemeClr>
              </a:solidFill>
              <a:latin typeface="Now" panose="020B060402020202020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3864542" y="5936992"/>
            <a:ext cx="2639729" cy="4779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accent5">
                    <a:lumMod val="50000"/>
                  </a:schemeClr>
                </a:solidFill>
                <a:latin typeface="Now" panose="020B0604020202020204" charset="0"/>
              </a:rPr>
              <a:t>2</a:t>
            </a:r>
            <a:endParaRPr lang="it-IT" sz="1600" b="1">
              <a:solidFill>
                <a:schemeClr val="accent5">
                  <a:lumMod val="50000"/>
                </a:schemeClr>
              </a:solidFill>
              <a:latin typeface="Now" panose="020B060402020202020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504271" y="5936992"/>
            <a:ext cx="2639729" cy="4779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accent5">
                    <a:lumMod val="50000"/>
                  </a:schemeClr>
                </a:solidFill>
                <a:latin typeface="Now" panose="020B0604020202020204" charset="0"/>
              </a:rPr>
              <a:t>3a</a:t>
            </a:r>
            <a:endParaRPr lang="it-IT" sz="1200" b="1">
              <a:solidFill>
                <a:schemeClr val="accent5">
                  <a:lumMod val="50000"/>
                </a:schemeClr>
              </a:solidFill>
              <a:latin typeface="Now" panose="020B0604020202020204" charset="0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144000" y="5936992"/>
            <a:ext cx="2639729" cy="47795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bg2"/>
                </a:solidFill>
                <a:latin typeface="Now" panose="020B0604020202020204" charset="0"/>
              </a:rPr>
              <a:t>3b</a:t>
            </a:r>
            <a:endParaRPr lang="it-IT">
              <a:solidFill>
                <a:schemeClr val="bg2"/>
              </a:solidFill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1783729" y="5936992"/>
            <a:ext cx="2639729" cy="4779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bg2"/>
                </a:solidFill>
                <a:latin typeface="Now" panose="020B0604020202020204" charset="0"/>
              </a:rPr>
              <a:t>4</a:t>
            </a:r>
            <a:endParaRPr lang="it-IT"/>
          </a:p>
        </p:txBody>
      </p:sp>
      <p:sp>
        <p:nvSpPr>
          <p:cNvPr id="10" name="AutoShape 10"/>
          <p:cNvSpPr/>
          <p:nvPr/>
        </p:nvSpPr>
        <p:spPr>
          <a:xfrm>
            <a:off x="14423458" y="5936992"/>
            <a:ext cx="2639729" cy="477959"/>
          </a:xfrm>
          <a:prstGeom prst="rect">
            <a:avLst/>
          </a:prstGeom>
          <a:solidFill>
            <a:srgbClr val="19434F"/>
          </a:solidFill>
        </p:spPr>
        <p:txBody>
          <a:bodyPr anchor="b"/>
          <a:lstStyle/>
          <a:p>
            <a:pPr algn="ctr"/>
            <a:r>
              <a:rPr lang="it-IT" sz="2400" b="1">
                <a:solidFill>
                  <a:schemeClr val="bg2"/>
                </a:solidFill>
                <a:latin typeface="Now" panose="020B0604020202020204" charset="0"/>
              </a:rPr>
              <a:t>5</a:t>
            </a:r>
            <a:endParaRPr lang="it-IT"/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2384163" y="6405426"/>
            <a:ext cx="321030" cy="27769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23892" y="5668825"/>
            <a:ext cx="321030" cy="27769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7663620" y="6405426"/>
            <a:ext cx="321030" cy="27769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2943078" y="6405426"/>
            <a:ext cx="321030" cy="27769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303349" y="5668825"/>
            <a:ext cx="321030" cy="27769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582807" y="5668825"/>
            <a:ext cx="321030" cy="277691"/>
          </a:xfrm>
          <a:prstGeom prst="rect">
            <a:avLst/>
          </a:prstGeom>
        </p:spPr>
      </p:pic>
      <p:sp>
        <p:nvSpPr>
          <p:cNvPr id="35" name="TextBox 2">
            <a:extLst>
              <a:ext uri="{FF2B5EF4-FFF2-40B4-BE49-F238E27FC236}">
                <a16:creationId xmlns:a16="http://schemas.microsoft.com/office/drawing/2014/main" id="{56609F48-AFB8-4AC0-B9C0-9B5BBEE0ED3C}"/>
              </a:ext>
            </a:extLst>
          </p:cNvPr>
          <p:cNvSpPr txBox="1"/>
          <p:nvPr/>
        </p:nvSpPr>
        <p:spPr>
          <a:xfrm>
            <a:off x="4648200" y="1402865"/>
            <a:ext cx="12611100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Timeline Progetto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A827481-3E03-4EEF-9E10-9FADCAC11149}"/>
              </a:ext>
            </a:extLst>
          </p:cNvPr>
          <p:cNvSpPr txBox="1"/>
          <p:nvPr/>
        </p:nvSpPr>
        <p:spPr>
          <a:xfrm>
            <a:off x="1037043" y="7113011"/>
            <a:ext cx="3015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Now Bold"/>
              </a:rPr>
              <a:t>Identificazione</a:t>
            </a:r>
            <a:endParaRPr lang="it-IT" sz="3000"/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C133A64A-31DD-4888-9A74-59453B709071}"/>
              </a:ext>
            </a:extLst>
          </p:cNvPr>
          <p:cNvSpPr txBox="1"/>
          <p:nvPr/>
        </p:nvSpPr>
        <p:spPr>
          <a:xfrm>
            <a:off x="1656174" y="7766811"/>
            <a:ext cx="1777005" cy="671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4938" algn="ctr">
              <a:lnSpc>
                <a:spcPts val="24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Open-Loop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Closed-Loop</a:t>
            </a:r>
            <a:endParaRPr lang="en-US" sz="2000">
              <a:solidFill>
                <a:srgbClr val="000000"/>
              </a:solidFill>
              <a:latin typeface="Now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8BE06E62-3200-46D7-9EDC-9CDB584EAE6F}"/>
              </a:ext>
            </a:extLst>
          </p:cNvPr>
          <p:cNvGrpSpPr/>
          <p:nvPr/>
        </p:nvGrpSpPr>
        <p:grpSpPr>
          <a:xfrm>
            <a:off x="4041154" y="3271402"/>
            <a:ext cx="2286504" cy="1306670"/>
            <a:chOff x="3679042" y="7043262"/>
            <a:chExt cx="2286504" cy="1306670"/>
          </a:xfrm>
        </p:grpSpPr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3A3FD065-2B23-45BC-A5F3-D1AD250F34B6}"/>
                </a:ext>
              </a:extLst>
            </p:cNvPr>
            <p:cNvSpPr txBox="1"/>
            <p:nvPr/>
          </p:nvSpPr>
          <p:spPr>
            <a:xfrm>
              <a:off x="3962247" y="7601009"/>
              <a:ext cx="1720094" cy="7489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-154938" algn="ctr">
                <a:lnSpc>
                  <a:spcPts val="3000"/>
                </a:lnSpc>
              </a:pPr>
              <a:r>
                <a:rPr lang="it-IT" sz="2000" err="1">
                  <a:solidFill>
                    <a:srgbClr val="000000"/>
                  </a:solidFill>
                  <a:latin typeface="Now"/>
                </a:rPr>
                <a:t>Closed</a:t>
              </a:r>
              <a:r>
                <a:rPr lang="it-IT" sz="2000">
                  <a:solidFill>
                    <a:srgbClr val="000000"/>
                  </a:solidFill>
                  <a:latin typeface="Now"/>
                </a:rPr>
                <a:t>-Loop</a:t>
              </a:r>
            </a:p>
            <a:p>
              <a:pPr indent="-154938" algn="ctr">
                <a:lnSpc>
                  <a:spcPts val="3000"/>
                </a:lnSpc>
              </a:pPr>
              <a:r>
                <a:rPr lang="it-IT" sz="2000">
                  <a:solidFill>
                    <a:srgbClr val="000000"/>
                  </a:solidFill>
                  <a:latin typeface="Now"/>
                </a:rPr>
                <a:t>Open-Loop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E54E5A2-E518-4203-BB79-BC2B295594F8}"/>
                </a:ext>
              </a:extLst>
            </p:cNvPr>
            <p:cNvSpPr txBox="1"/>
            <p:nvPr/>
          </p:nvSpPr>
          <p:spPr>
            <a:xfrm>
              <a:off x="3679042" y="7043262"/>
              <a:ext cx="22865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err="1">
                  <a:solidFill>
                    <a:srgbClr val="000000"/>
                  </a:solidFill>
                  <a:latin typeface="Now Bold"/>
                </a:rPr>
                <a:t>Validazione</a:t>
              </a:r>
              <a:endParaRPr lang="it-IT" sz="3000"/>
            </a:p>
          </p:txBody>
        </p:sp>
      </p:grp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AFA618F-7022-458E-8E5F-05AB78B07832}"/>
              </a:ext>
            </a:extLst>
          </p:cNvPr>
          <p:cNvSpPr txBox="1"/>
          <p:nvPr/>
        </p:nvSpPr>
        <p:spPr>
          <a:xfrm>
            <a:off x="5572185" y="7118752"/>
            <a:ext cx="4503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Now Bold"/>
              </a:rPr>
              <a:t>Progettazione controllo</a:t>
            </a:r>
            <a:endParaRPr lang="it-IT" sz="2800"/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357D504A-5335-41F9-9DC8-B15CAB7EEFA4}"/>
              </a:ext>
            </a:extLst>
          </p:cNvPr>
          <p:cNvSpPr txBox="1"/>
          <p:nvPr/>
        </p:nvSpPr>
        <p:spPr>
          <a:xfrm>
            <a:off x="5778880" y="7766811"/>
            <a:ext cx="4090508" cy="1903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Controllori P e PI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Azione di controllo filtrata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Doppio loop in cascata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Anti-</a:t>
            </a:r>
            <a:r>
              <a:rPr lang="it-IT" sz="2000" err="1">
                <a:solidFill>
                  <a:srgbClr val="000000"/>
                </a:solidFill>
                <a:latin typeface="Now"/>
              </a:rPr>
              <a:t>windup</a:t>
            </a:r>
            <a:endParaRPr lang="it-IT" sz="2000">
              <a:solidFill>
                <a:srgbClr val="000000"/>
              </a:solidFill>
              <a:latin typeface="Now"/>
            </a:endParaRP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Feed-</a:t>
            </a:r>
            <a:r>
              <a:rPr lang="it-IT" sz="2000" err="1">
                <a:solidFill>
                  <a:srgbClr val="000000"/>
                </a:solidFill>
                <a:latin typeface="Now"/>
              </a:rPr>
              <a:t>forward</a:t>
            </a:r>
            <a:r>
              <a:rPr lang="it-IT" sz="2000">
                <a:solidFill>
                  <a:srgbClr val="000000"/>
                </a:solidFill>
                <a:latin typeface="Now"/>
              </a:rPr>
              <a:t> coppia e velocità</a:t>
            </a: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87C89CA8-E2EF-44D3-8107-C8B95A1E4644}"/>
              </a:ext>
            </a:extLst>
          </p:cNvPr>
          <p:cNvSpPr txBox="1"/>
          <p:nvPr/>
        </p:nvSpPr>
        <p:spPr>
          <a:xfrm>
            <a:off x="8293002" y="3829149"/>
            <a:ext cx="4341723" cy="151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Discretizzazione leggi di controllo</a:t>
            </a:r>
            <a:br>
              <a:rPr lang="it-IT" sz="2000">
                <a:solidFill>
                  <a:srgbClr val="000000"/>
                </a:solidFill>
                <a:latin typeface="Now"/>
              </a:rPr>
            </a:br>
            <a:r>
              <a:rPr lang="it-IT" sz="2000">
                <a:solidFill>
                  <a:srgbClr val="000000"/>
                </a:solidFill>
                <a:latin typeface="Now"/>
              </a:rPr>
              <a:t>Classe Controllore PID filtrato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Classe Controllore in cascata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Classe Controllore SCARA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C069A73-C3DC-426F-A7D3-E204344B6963}"/>
              </a:ext>
            </a:extLst>
          </p:cNvPr>
          <p:cNvSpPr txBox="1"/>
          <p:nvPr/>
        </p:nvSpPr>
        <p:spPr>
          <a:xfrm>
            <a:off x="8686607" y="3271402"/>
            <a:ext cx="3554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Now Bold"/>
              </a:rPr>
              <a:t>Implementazione</a:t>
            </a:r>
            <a:endParaRPr lang="it-IT" sz="3000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BE6C9507-4C29-48DD-BA4F-BB7FBD4CF050}"/>
              </a:ext>
            </a:extLst>
          </p:cNvPr>
          <p:cNvSpPr txBox="1"/>
          <p:nvPr/>
        </p:nvSpPr>
        <p:spPr>
          <a:xfrm>
            <a:off x="10932730" y="7766811"/>
            <a:ext cx="4341723" cy="74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Ottimizzazione vincolata</a:t>
            </a:r>
          </a:p>
          <a:p>
            <a:pPr indent="-154938" algn="ctr">
              <a:lnSpc>
                <a:spcPts val="3000"/>
              </a:lnSpc>
            </a:pPr>
            <a:r>
              <a:rPr lang="it-IT" sz="2000" i="1">
                <a:solidFill>
                  <a:srgbClr val="000000"/>
                </a:solidFill>
                <a:latin typeface="Now"/>
              </a:rPr>
              <a:t>Fine-tuning</a:t>
            </a:r>
            <a:r>
              <a:rPr lang="it-IT" sz="2000">
                <a:solidFill>
                  <a:srgbClr val="000000"/>
                </a:solidFill>
                <a:latin typeface="Now"/>
              </a:rPr>
              <a:t> manuale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840B7E71-745D-4515-A86E-A258EC3A9D64}"/>
              </a:ext>
            </a:extLst>
          </p:cNvPr>
          <p:cNvSpPr txBox="1"/>
          <p:nvPr/>
        </p:nvSpPr>
        <p:spPr>
          <a:xfrm>
            <a:off x="11127907" y="7118752"/>
            <a:ext cx="3951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Now Bold"/>
              </a:rPr>
              <a:t>Taratura parametri</a:t>
            </a:r>
            <a:endParaRPr lang="it-IT" sz="2800"/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30BF3D13-B650-4706-81AF-97935046B242}"/>
              </a:ext>
            </a:extLst>
          </p:cNvPr>
          <p:cNvSpPr txBox="1"/>
          <p:nvPr/>
        </p:nvSpPr>
        <p:spPr>
          <a:xfrm>
            <a:off x="13572459" y="3833629"/>
            <a:ext cx="4341723" cy="1133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Verifica robustezza</a:t>
            </a:r>
            <a:br>
              <a:rPr lang="it-IT" sz="2000">
                <a:solidFill>
                  <a:srgbClr val="000000"/>
                </a:solidFill>
                <a:latin typeface="Now"/>
              </a:rPr>
            </a:br>
            <a:r>
              <a:rPr lang="it-IT" sz="2000">
                <a:solidFill>
                  <a:srgbClr val="000000"/>
                </a:solidFill>
                <a:latin typeface="Now"/>
              </a:rPr>
              <a:t>Taratura tempo di sosta</a:t>
            </a:r>
          </a:p>
          <a:p>
            <a:pPr indent="-154938" algn="ctr">
              <a:lnSpc>
                <a:spcPts val="3000"/>
              </a:lnSpc>
            </a:pPr>
            <a:r>
              <a:rPr lang="it-IT" sz="2000">
                <a:solidFill>
                  <a:srgbClr val="000000"/>
                </a:solidFill>
                <a:latin typeface="Now"/>
              </a:rPr>
              <a:t>Taratura accelerazione massima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97D942F-A7AA-4386-8812-42A278F1CBC9}"/>
              </a:ext>
            </a:extLst>
          </p:cNvPr>
          <p:cNvSpPr txBox="1"/>
          <p:nvPr/>
        </p:nvSpPr>
        <p:spPr>
          <a:xfrm>
            <a:off x="13767636" y="3271402"/>
            <a:ext cx="3951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Now Bold"/>
              </a:rPr>
              <a:t>Valutazione score</a:t>
            </a:r>
            <a:endParaRPr lang="it-IT" sz="2800"/>
          </a:p>
        </p:txBody>
      </p:sp>
      <p:pic>
        <p:nvPicPr>
          <p:cNvPr id="3" name="Elemento grafico 2" descr="Ripeti con riempimento a tinta unita">
            <a:extLst>
              <a:ext uri="{FF2B5EF4-FFF2-40B4-BE49-F238E27FC236}">
                <a16:creationId xmlns:a16="http://schemas.microsoft.com/office/drawing/2014/main" id="{43554D86-544E-4A06-8241-932DB7CA84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723290" y="5460379"/>
            <a:ext cx="1425263" cy="1425263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8679DDD5-46B8-47DD-93FB-7F852C7CDA6C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663D9E-9164-4006-979D-CD8E86941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5 - VALUTAZIONE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/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=24 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	</a:t>
                </a:r>
                <a14:m>
                  <m:oMath xmlns:m="http://schemas.openxmlformats.org/officeDocument/2006/math"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=33.1</m:t>
                    </m:r>
                  </m:oMath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BDFDF6BE-44E3-4ED0-8DE8-A429A5BB8039}"/>
              </a:ext>
            </a:extLst>
          </p:cNvPr>
          <p:cNvSpPr txBox="1"/>
          <p:nvPr/>
        </p:nvSpPr>
        <p:spPr>
          <a:xfrm>
            <a:off x="3140139" y="1402865"/>
            <a:ext cx="14119161" cy="10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Simulazione</a:t>
            </a:r>
            <a:endParaRPr lang="en-US" sz="6999">
              <a:solidFill>
                <a:srgbClr val="1E1E1E"/>
              </a:solidFill>
              <a:latin typeface="Now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BCF681-458E-4ABE-B3BE-AD7C0485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272EAC3-F48B-462F-8FA0-15E492E75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6" y="2916302"/>
            <a:ext cx="14974527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w"/>
              </a:rPr>
              <a:t>5 - VALUTAZIONE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/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=30 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t-IT" sz="2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	</a:t>
                </a:r>
                <a14:m>
                  <m:oMath xmlns:m="http://schemas.openxmlformats.org/officeDocument/2006/math"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=26.0</m:t>
                    </m:r>
                  </m:oMath>
                </a14:m>
                <a:endParaRPr lang="it-IT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4" name="TextBox 6">
                <a:extLst>
                  <a:ext uri="{FF2B5EF4-FFF2-40B4-BE49-F238E27FC236}">
                    <a16:creationId xmlns:a16="http://schemas.microsoft.com/office/drawing/2014/main" id="{C24F1954-34FB-4B86-906A-D04F86FEF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79" y="2171345"/>
                <a:ext cx="6562548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BDFDF6BE-44E3-4ED0-8DE8-A429A5BB8039}"/>
              </a:ext>
            </a:extLst>
          </p:cNvPr>
          <p:cNvSpPr txBox="1"/>
          <p:nvPr/>
        </p:nvSpPr>
        <p:spPr>
          <a:xfrm>
            <a:off x="3140139" y="1402865"/>
            <a:ext cx="14119161" cy="103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000" err="1">
                <a:solidFill>
                  <a:srgbClr val="1E1E1E"/>
                </a:solidFill>
                <a:latin typeface="Now"/>
              </a:rPr>
              <a:t>Simulazione</a:t>
            </a:r>
            <a:endParaRPr lang="en-US" sz="6999">
              <a:solidFill>
                <a:srgbClr val="1E1E1E"/>
              </a:solidFill>
              <a:latin typeface="Now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BCF681-458E-4ABE-B3BE-AD7C0485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6FA04C9-81CE-49CC-94FB-8EE2CED0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6" y="2916302"/>
            <a:ext cx="14974527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1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905A1F1-0702-4C91-AED0-DAFA7C84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19216" b="17739"/>
          <a:stretch/>
        </p:blipFill>
        <p:spPr>
          <a:xfrm>
            <a:off x="1028700" y="3015626"/>
            <a:ext cx="8317157" cy="692856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Identificazione Closed-loop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1 - IDENTIFICAZIONE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ECB959EC-F1DE-4C3C-8017-9588739D8C9A}"/>
                  </a:ext>
                </a:extLst>
              </p:cNvPr>
              <p:cNvSpPr txBox="1"/>
              <p:nvPr/>
            </p:nvSpPr>
            <p:spPr>
              <a:xfrm>
                <a:off x="10953750" y="3422537"/>
                <a:ext cx="6065489" cy="65216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Chirp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10, 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 b="0">
                    <a:solidFill>
                      <a:srgbClr val="000000"/>
                    </a:solidFill>
                    <a:latin typeface="Now"/>
                  </a:rPr>
                  <a:t> (principale)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80, 400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(secondario)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50, 1000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(aggiuntivo)</a:t>
                </a:r>
                <a:endParaRPr lang="en-US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𝐴𝑚𝑝𝑖𝑒𝑧𝑧𝑎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90 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302262" lvl="1"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Portante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𝑐h𝑖𝑟𝑝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)/20</m:t>
                    </m:r>
                  </m:oMath>
                </a14:m>
                <a:endParaRPr lang="it-IT" sz="2800" b="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𝐴𝑚𝑝𝑖𝑒𝑧𝑧𝑎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=50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302262" lvl="1"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r>
                  <a:rPr lang="it-IT" sz="3000">
                    <a:solidFill>
                      <a:srgbClr val="000000"/>
                    </a:solidFill>
                    <a:latin typeface="Now Bold" panose="020B0604020202020204" charset="0"/>
                  </a:rPr>
                  <a:t>Controllore</a:t>
                </a: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</a:rPr>
                  <a:t>PD: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1, 1000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5, 50</m:t>
                        </m:r>
                      </m:e>
                    </m:d>
                  </m:oMath>
                </a14:m>
                <a:endParaRPr lang="it-IT" sz="2800" b="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ECB959EC-F1DE-4C3C-8017-9588739D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0" y="3422537"/>
                <a:ext cx="6065489" cy="6521657"/>
              </a:xfrm>
              <a:prstGeom prst="rect">
                <a:avLst/>
              </a:prstGeom>
              <a:blipFill>
                <a:blip r:embed="rId3"/>
                <a:stretch>
                  <a:fillRect l="-3920" t="-561" r="-2513" b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3180719F-85C3-470F-8619-74690202D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Identificazione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Closed-loop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1 - IDENTIFICAZIONE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F1A91138-EBF4-4662-8FA2-03B0952DD81B}"/>
                  </a:ext>
                </a:extLst>
              </p:cNvPr>
              <p:cNvSpPr txBox="1"/>
              <p:nvPr/>
            </p:nvSpPr>
            <p:spPr>
              <a:xfrm>
                <a:off x="10782300" y="3838303"/>
                <a:ext cx="6477000" cy="4818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-154938">
                  <a:lnSpc>
                    <a:spcPts val="42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Modello</a:t>
                </a: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 3°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ordine</a:t>
                </a:r>
                <a:endParaRPr lang="en-US" sz="3000">
                  <a:solidFill>
                    <a:srgbClr val="000000"/>
                  </a:solidFill>
                  <a:latin typeface="Now Bold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Polo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attrito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viscoso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Coppia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di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poli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5400" b="1">
                    <a:solidFill>
                      <a:srgbClr val="000000"/>
                    </a:solidFill>
                    <a:latin typeface="Now"/>
                  </a:rPr>
                  <a:t>→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risonanza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Coppia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di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zeri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5400" b="1">
                    <a:solidFill>
                      <a:srgbClr val="000000"/>
                    </a:solidFill>
                    <a:latin typeface="Now"/>
                  </a:rPr>
                  <a:t>→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antirisonanza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endParaRPr lang="en-US" sz="2800" b="1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Range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frequenziale</a:t>
                </a: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pesato</a:t>
                </a:r>
                <a:endParaRPr lang="en-US" sz="3000">
                  <a:solidFill>
                    <a:srgbClr val="000000"/>
                  </a:solidFill>
                  <a:latin typeface="Now Bold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20, 400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Fitness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88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F1A91138-EBF4-4662-8FA2-03B0952DD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300" y="3838303"/>
                <a:ext cx="6477000" cy="4818755"/>
              </a:xfrm>
              <a:prstGeom prst="rect">
                <a:avLst/>
              </a:prstGeom>
              <a:blipFill>
                <a:blip r:embed="rId2"/>
                <a:stretch>
                  <a:fillRect l="-3672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9A642DC3-7636-4F66-916F-5B8D9F6D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491" b="17876"/>
          <a:stretch/>
        </p:blipFill>
        <p:spPr>
          <a:xfrm>
            <a:off x="1028700" y="3171837"/>
            <a:ext cx="9071289" cy="692856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CDB0ECA-CFDB-4FF0-8540-E16392713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9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Identificazione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Closed-loop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1 - IDENTIFICAZIONE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04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27CD4239-618B-484A-8C6F-F62F0C86A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r="19089" b="17781"/>
          <a:stretch/>
        </p:blipFill>
        <p:spPr>
          <a:xfrm>
            <a:off x="1028700" y="3015626"/>
            <a:ext cx="8343899" cy="692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F20E4830-C525-41EC-A3D9-3ECFB75A4D1E}"/>
                  </a:ext>
                </a:extLst>
              </p:cNvPr>
              <p:cNvSpPr txBox="1"/>
              <p:nvPr/>
            </p:nvSpPr>
            <p:spPr>
              <a:xfrm>
                <a:off x="10953750" y="3422537"/>
                <a:ext cx="6065489" cy="652165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Now Bold"/>
                  </a:rPr>
                  <a:t>Chirp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10, 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 b="0">
                    <a:solidFill>
                      <a:srgbClr val="000000"/>
                    </a:solidFill>
                    <a:latin typeface="Now"/>
                  </a:rPr>
                  <a:t> (principale)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80, 400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(secondario)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50, 1000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(aggiuntivo)</a:t>
                </a:r>
                <a:endParaRPr lang="en-US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𝐴𝑚𝑝𝑖𝑒𝑧𝑧𝑎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90 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302262" lvl="1"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Portante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𝑐h𝑖𝑟𝑝</m:t>
                        </m:r>
                      </m:sub>
                    </m:sSub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)/20</m:t>
                    </m:r>
                  </m:oMath>
                </a14:m>
                <a:endParaRPr lang="it-IT" sz="2800" b="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𝐴𝑚𝑝𝑖𝑒𝑧𝑧𝑎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=50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302262" lvl="1"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Controllore</a:t>
                </a:r>
                <a:endParaRPr lang="en-US" sz="3000">
                  <a:solidFill>
                    <a:srgbClr val="000000"/>
                  </a:solidFill>
                  <a:latin typeface="Now Bold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</a:rPr>
                  <a:t>PD: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1000, 10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50, 0.5</m:t>
                        </m:r>
                      </m:e>
                    </m:d>
                  </m:oMath>
                </a14:m>
                <a:endParaRPr lang="it-IT" sz="2800" b="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2" name="TextBox 6">
                <a:extLst>
                  <a:ext uri="{FF2B5EF4-FFF2-40B4-BE49-F238E27FC236}">
                    <a16:creationId xmlns:a16="http://schemas.microsoft.com/office/drawing/2014/main" id="{F20E4830-C525-41EC-A3D9-3ECFB75A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0" y="3422537"/>
                <a:ext cx="6065489" cy="6521657"/>
              </a:xfrm>
              <a:prstGeom prst="rect">
                <a:avLst/>
              </a:prstGeom>
              <a:blipFill>
                <a:blip r:embed="rId3"/>
                <a:stretch>
                  <a:fillRect l="-3920" t="-561" r="-2513" b="-2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Immagine 32">
            <a:extLst>
              <a:ext uri="{FF2B5EF4-FFF2-40B4-BE49-F238E27FC236}">
                <a16:creationId xmlns:a16="http://schemas.microsoft.com/office/drawing/2014/main" id="{8C7CD13D-76C4-44A8-96FB-9D134025C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Identificazione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Closed-loop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1 - IDENTIFICAZIONE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3C1F28-1ED9-4D07-9E7D-F64444293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406" b="17768"/>
          <a:stretch/>
        </p:blipFill>
        <p:spPr>
          <a:xfrm>
            <a:off x="1028700" y="3171836"/>
            <a:ext cx="9069119" cy="6928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AFB76627-976E-42AB-AECD-C81D76DD998A}"/>
                  </a:ext>
                </a:extLst>
              </p:cNvPr>
              <p:cNvSpPr txBox="1"/>
              <p:nvPr/>
            </p:nvSpPr>
            <p:spPr>
              <a:xfrm>
                <a:off x="10782299" y="3838303"/>
                <a:ext cx="6653997" cy="48187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-154938">
                  <a:lnSpc>
                    <a:spcPts val="42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Modello</a:t>
                </a: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 5°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ordine</a:t>
                </a:r>
                <a:endParaRPr lang="en-US" sz="3000">
                  <a:solidFill>
                    <a:srgbClr val="000000"/>
                  </a:solidFill>
                  <a:latin typeface="Now Bold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Polo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attrito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viscoso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2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coppie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di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poli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5400" b="1">
                    <a:solidFill>
                      <a:srgbClr val="000000"/>
                    </a:solidFill>
                    <a:latin typeface="Now"/>
                  </a:rPr>
                  <a:t>→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risonanze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2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coppie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di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zeri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5400" b="1">
                    <a:solidFill>
                      <a:srgbClr val="000000"/>
                    </a:solidFill>
                    <a:latin typeface="Now"/>
                  </a:rPr>
                  <a:t>→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antirisonanze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endParaRPr lang="en-US" sz="2800" b="1">
                  <a:solidFill>
                    <a:srgbClr val="000000"/>
                  </a:solidFill>
                  <a:latin typeface="Now"/>
                </a:endParaRPr>
              </a:p>
              <a:p>
                <a:pPr indent="-154938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Range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frequenziale</a:t>
                </a:r>
                <a:r>
                  <a:rPr lang="en-US" sz="3000">
                    <a:solidFill>
                      <a:srgbClr val="000000"/>
                    </a:solidFill>
                    <a:latin typeface="Now Bold" panose="020B0604020202020204" charset="0"/>
                  </a:rPr>
                  <a:t> </a:t>
                </a:r>
                <a:r>
                  <a:rPr lang="en-US" sz="3000" err="1">
                    <a:solidFill>
                      <a:srgbClr val="000000"/>
                    </a:solidFill>
                    <a:latin typeface="Now Bold" panose="020B0604020202020204" charset="0"/>
                  </a:rPr>
                  <a:t>pesato</a:t>
                </a:r>
                <a:endParaRPr lang="en-US" sz="3000">
                  <a:solidFill>
                    <a:srgbClr val="000000"/>
                  </a:solidFill>
                  <a:latin typeface="Now Bold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20, 700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 panose="020B0604020202020204" charset="0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Fitness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81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759462" lvl="1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AFB76627-976E-42AB-AECD-C81D76D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299" y="3838303"/>
                <a:ext cx="6653997" cy="4818755"/>
              </a:xfrm>
              <a:prstGeom prst="rect">
                <a:avLst/>
              </a:prstGeom>
              <a:blipFill>
                <a:blip r:embed="rId3"/>
                <a:stretch>
                  <a:fillRect l="-3575"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6F556949-BCBB-4CC8-A7F8-B51A0B3C2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4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Validazione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Open-loop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Now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- VALIDAZIONE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CB0D8FF-F3D2-4D41-BD79-36A0DFBC0982}"/>
                  </a:ext>
                </a:extLst>
              </p:cNvPr>
              <p:cNvSpPr txBox="1"/>
              <p:nvPr/>
            </p:nvSpPr>
            <p:spPr>
              <a:xfrm>
                <a:off x="10953750" y="3916083"/>
                <a:ext cx="6065489" cy="54304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Multisinusoidi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𝑁𝑢𝑚𝑒𝑟𝑜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𝑠𝑖𝑛𝑢𝑠𝑜𝑖𝑑𝑖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10, 800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 b="0">
                    <a:solidFill>
                      <a:srgbClr val="000000"/>
                    </a:solidFill>
                    <a:latin typeface="Now"/>
                  </a:rPr>
                  <a:t> (principale)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50, 300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(secondario)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</m:t>
                    </m:r>
                    <m:r>
                      <a:rPr lang="it-IT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it-IT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it-IT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</m:t>
                        </m:r>
                        <m: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it-IT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Sfasamento casuale</a:t>
                </a:r>
              </a:p>
              <a:p>
                <a:pPr marL="302262" lvl="1"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Portante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)/20</m:t>
                    </m:r>
                  </m:oMath>
                </a14:m>
                <a:endParaRPr lang="it-IT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𝑚𝑝𝑖𝑒𝑧𝑧𝑎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=50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CB0D8FF-F3D2-4D41-BD79-36A0DFBC0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0" y="3916083"/>
                <a:ext cx="6065489" cy="5430461"/>
              </a:xfrm>
              <a:prstGeom prst="rect">
                <a:avLst/>
              </a:prstGeom>
              <a:blipFill>
                <a:blip r:embed="rId2"/>
                <a:stretch>
                  <a:fillRect l="-3920" t="-67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B7E35E93-6E1B-45B2-9D31-12C12A2F9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18118"/>
          <a:stretch/>
        </p:blipFill>
        <p:spPr>
          <a:xfrm>
            <a:off x="1028700" y="3015626"/>
            <a:ext cx="8349626" cy="69285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6BAEDF7-8755-4E88-A574-143D06E3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Validazione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Open-loop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Now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- VALIDAZIONE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07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0BF5BA-378C-4966-BB3F-DCB255D92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29" b="16824"/>
          <a:stretch/>
        </p:blipFill>
        <p:spPr>
          <a:xfrm>
            <a:off x="1028700" y="3171836"/>
            <a:ext cx="8032795" cy="69285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302F96-D8DA-4CA8-93C3-00E3AF596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88" b="16543"/>
          <a:stretch/>
        </p:blipFill>
        <p:spPr>
          <a:xfrm>
            <a:off x="9319377" y="3354716"/>
            <a:ext cx="8609071" cy="66161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FF1E54-1DCD-4B7A-AAE0-E8251FE5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1402865"/>
            <a:ext cx="126111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Validazione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Open-loop</a:t>
            </a:r>
          </a:p>
          <a:p>
            <a:pPr marL="0" marR="0" lvl="0" indent="0" algn="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Giunto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8129" y="530698"/>
            <a:ext cx="5051171" cy="28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Now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w"/>
                <a:ea typeface="+mn-ea"/>
                <a:cs typeface="+mn-cs"/>
              </a:rPr>
              <a:t> - VALIDAZIONE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BCF9CCC-65A7-4E38-87C1-3FE448257694}"/>
              </a:ext>
            </a:extLst>
          </p:cNvPr>
          <p:cNvSpPr txBox="1"/>
          <p:nvPr/>
        </p:nvSpPr>
        <p:spPr>
          <a:xfrm>
            <a:off x="356055" y="9787984"/>
            <a:ext cx="6726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1E1E1E"/>
                </a:solidFill>
                <a:latin typeface="Now"/>
              </a:rPr>
              <a:t>08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6">
                <a:extLst>
                  <a:ext uri="{FF2B5EF4-FFF2-40B4-BE49-F238E27FC236}">
                    <a16:creationId xmlns:a16="http://schemas.microsoft.com/office/drawing/2014/main" id="{975DA398-860F-4123-89CD-706DB2096A95}"/>
                  </a:ext>
                </a:extLst>
              </p:cNvPr>
              <p:cNvSpPr txBox="1"/>
              <p:nvPr/>
            </p:nvSpPr>
            <p:spPr>
              <a:xfrm>
                <a:off x="10953750" y="3916083"/>
                <a:ext cx="6065489" cy="543046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Multisinusoidi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𝑁𝑢𝑚𝑒𝑟𝑜</m:t>
                    </m:r>
                    <m:r>
                      <a:rPr lang="it-IT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𝑠𝑖𝑛𝑢𝑠𝑜𝑖𝑑𝑖</m:t>
                    </m:r>
                    <m:r>
                      <a:rPr lang="it-IT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endParaRPr lang="it-IT" sz="2800" b="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10, 800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 b="0">
                    <a:solidFill>
                      <a:srgbClr val="000000"/>
                    </a:solidFill>
                    <a:latin typeface="Now"/>
                  </a:rPr>
                  <a:t> (principale)</a:t>
                </a: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50, 300</m:t>
                        </m:r>
                      </m:e>
                    </m:d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2800">
                    <a:solidFill>
                      <a:srgbClr val="000000"/>
                    </a:solidFill>
                    <a:latin typeface="Now"/>
                  </a:rPr>
                  <a:t> (secondario)</a:t>
                </a:r>
                <a:endParaRPr lang="en-US" sz="2800" i="1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55, 110</m:t>
                        </m:r>
                      </m:e>
                    </m:d>
                    <m:r>
                      <a:rPr lang="it-IT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Sfasamento</a:t>
                </a:r>
                <a:r>
                  <a:rPr lang="en-US" sz="2800">
                    <a:solidFill>
                      <a:srgbClr val="000000"/>
                    </a:solidFill>
                    <a:latin typeface="Now"/>
                  </a:rPr>
                  <a:t> </a:t>
                </a:r>
                <a:r>
                  <a:rPr lang="en-US" sz="2800" err="1">
                    <a:solidFill>
                      <a:srgbClr val="000000"/>
                    </a:solidFill>
                    <a:latin typeface="Now"/>
                  </a:rPr>
                  <a:t>casuale</a:t>
                </a: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200"/>
                  </a:lnSpc>
                </a:pPr>
                <a:endParaRPr lang="en-US" sz="2800">
                  <a:solidFill>
                    <a:srgbClr val="000000"/>
                  </a:solidFill>
                  <a:latin typeface="Now"/>
                </a:endParaRPr>
              </a:p>
              <a:p>
                <a:pPr>
                  <a:lnSpc>
                    <a:spcPts val="4500"/>
                  </a:lnSpc>
                </a:pPr>
                <a:r>
                  <a:rPr lang="en-US" sz="3000" err="1">
                    <a:solidFill>
                      <a:srgbClr val="000000"/>
                    </a:solidFill>
                    <a:latin typeface="Now Bold"/>
                  </a:rPr>
                  <a:t>Portante</a:t>
                </a:r>
                <a:endParaRPr lang="en-US" sz="3000">
                  <a:solidFill>
                    <a:srgbClr val="000000"/>
                  </a:solidFill>
                  <a:latin typeface="Now Bold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sub>
                    </m:sSub>
                    <m:r>
                      <a:rPr lang="it-IT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)/20</m:t>
                    </m:r>
                  </m:oMath>
                </a14:m>
                <a:endParaRPr lang="it-IT" sz="2800" i="1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4523" lvl="1" indent="-302261">
                  <a:lnSpc>
                    <a:spcPts val="4200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𝐴𝑚𝑝𝑖𝑒𝑧𝑧𝑎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=30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800">
                  <a:solidFill>
                    <a:srgbClr val="000000"/>
                  </a:solidFill>
                  <a:latin typeface="Now"/>
                </a:endParaRPr>
              </a:p>
            </p:txBody>
          </p:sp>
        </mc:Choice>
        <mc:Fallback>
          <p:sp>
            <p:nvSpPr>
              <p:cNvPr id="31" name="TextBox 6">
                <a:extLst>
                  <a:ext uri="{FF2B5EF4-FFF2-40B4-BE49-F238E27FC236}">
                    <a16:creationId xmlns:a16="http://schemas.microsoft.com/office/drawing/2014/main" id="{975DA398-860F-4123-89CD-706DB209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0" y="3916083"/>
                <a:ext cx="6065489" cy="5430461"/>
              </a:xfrm>
              <a:prstGeom prst="rect">
                <a:avLst/>
              </a:prstGeom>
              <a:blipFill>
                <a:blip r:embed="rId2"/>
                <a:stretch>
                  <a:fillRect l="-3920" t="-67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8619B48-9A36-4CEA-9C0D-DB1B07881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9" b="18069"/>
          <a:stretch/>
        </p:blipFill>
        <p:spPr>
          <a:xfrm>
            <a:off x="1028700" y="3015626"/>
            <a:ext cx="8385563" cy="69285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8138016-4170-4242-B99B-19EB641C2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5300"/>
            <a:ext cx="2700603" cy="11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Group10_Article11_FerrariMontiStrazzullo</dc:title>
  <cp:revision>1</cp:revision>
  <dcterms:created xsi:type="dcterms:W3CDTF">2006-08-16T00:00:00Z</dcterms:created>
  <dcterms:modified xsi:type="dcterms:W3CDTF">2022-06-08T21:55:22Z</dcterms:modified>
  <dc:identifier>DAEyV-s3VRM</dc:identifier>
</cp:coreProperties>
</file>